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2706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7" name="グループ化 1076">
            <a:extLst>
              <a:ext uri="{FF2B5EF4-FFF2-40B4-BE49-F238E27FC236}">
                <a16:creationId xmlns:a16="http://schemas.microsoft.com/office/drawing/2014/main" id="{CF43F73C-9BDD-44B1-9E9F-C6759B5ABC8B}"/>
              </a:ext>
            </a:extLst>
          </p:cNvPr>
          <p:cNvGrpSpPr>
            <a:grpSpLocks noChangeAspect="1"/>
          </p:cNvGrpSpPr>
          <p:nvPr/>
        </p:nvGrpSpPr>
        <p:grpSpPr>
          <a:xfrm>
            <a:off x="597806" y="760258"/>
            <a:ext cx="1245562" cy="1677193"/>
            <a:chOff x="-1525816" y="-2395990"/>
            <a:chExt cx="3558749" cy="4791980"/>
          </a:xfrm>
        </p:grpSpPr>
        <p:sp>
          <p:nvSpPr>
            <p:cNvPr id="1078" name="フリーフォーム: 図形 1077">
              <a:extLst>
                <a:ext uri="{FF2B5EF4-FFF2-40B4-BE49-F238E27FC236}">
                  <a16:creationId xmlns:a16="http://schemas.microsoft.com/office/drawing/2014/main" id="{50F94339-123F-4B80-A2BA-726B814D8D60}"/>
                </a:ext>
              </a:extLst>
            </p:cNvPr>
            <p:cNvSpPr/>
            <p:nvPr/>
          </p:nvSpPr>
          <p:spPr bwMode="auto">
            <a:xfrm>
              <a:off x="173270" y="-1156208"/>
              <a:ext cx="1859663" cy="1755863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79" name="グループ化 1078">
              <a:extLst>
                <a:ext uri="{FF2B5EF4-FFF2-40B4-BE49-F238E27FC236}">
                  <a16:creationId xmlns:a16="http://schemas.microsoft.com/office/drawing/2014/main" id="{0B717F38-2E80-426A-8373-E8FFA0ECD2CB}"/>
                </a:ext>
              </a:extLst>
            </p:cNvPr>
            <p:cNvGrpSpPr/>
            <p:nvPr/>
          </p:nvGrpSpPr>
          <p:grpSpPr>
            <a:xfrm>
              <a:off x="544724" y="242583"/>
              <a:ext cx="510908" cy="524456"/>
              <a:chOff x="544724" y="242583"/>
              <a:chExt cx="510908" cy="524456"/>
            </a:xfrm>
          </p:grpSpPr>
          <p:sp>
            <p:nvSpPr>
              <p:cNvPr id="1138" name="台形 1137">
                <a:extLst>
                  <a:ext uri="{FF2B5EF4-FFF2-40B4-BE49-F238E27FC236}">
                    <a16:creationId xmlns:a16="http://schemas.microsoft.com/office/drawing/2014/main" id="{21E3652B-103E-417C-811C-3E86BCB92968}"/>
                  </a:ext>
                </a:extLst>
              </p:cNvPr>
              <p:cNvSpPr/>
              <p:nvPr/>
            </p:nvSpPr>
            <p:spPr bwMode="auto">
              <a:xfrm rot="18000000">
                <a:off x="588347" y="198960"/>
                <a:ext cx="370433" cy="457680"/>
              </a:xfrm>
              <a:prstGeom prst="trapezoid">
                <a:avLst>
                  <a:gd name="adj" fmla="val 38021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9" name="台形 1138">
                <a:extLst>
                  <a:ext uri="{FF2B5EF4-FFF2-40B4-BE49-F238E27FC236}">
                    <a16:creationId xmlns:a16="http://schemas.microsoft.com/office/drawing/2014/main" id="{FBD56A06-06D8-4525-9A93-4A02922372E6}"/>
                  </a:ext>
                </a:extLst>
              </p:cNvPr>
              <p:cNvSpPr/>
              <p:nvPr/>
            </p:nvSpPr>
            <p:spPr bwMode="auto">
              <a:xfrm rot="18000000">
                <a:off x="740792" y="452199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80" name="フリーフォーム: 図形 1079">
              <a:extLst>
                <a:ext uri="{FF2B5EF4-FFF2-40B4-BE49-F238E27FC236}">
                  <a16:creationId xmlns:a16="http://schemas.microsoft.com/office/drawing/2014/main" id="{03BE6A0C-3CCE-4427-857B-CBB9C01F9306}"/>
                </a:ext>
              </a:extLst>
            </p:cNvPr>
            <p:cNvSpPr/>
            <p:nvPr/>
          </p:nvSpPr>
          <p:spPr bwMode="auto">
            <a:xfrm flipH="1">
              <a:off x="-1525816" y="-1156208"/>
              <a:ext cx="1859663" cy="1755863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81" name="グループ化 1080">
              <a:extLst>
                <a:ext uri="{FF2B5EF4-FFF2-40B4-BE49-F238E27FC236}">
                  <a16:creationId xmlns:a16="http://schemas.microsoft.com/office/drawing/2014/main" id="{2489B0C3-7522-4E1A-9D39-F2A6A72CB491}"/>
                </a:ext>
              </a:extLst>
            </p:cNvPr>
            <p:cNvGrpSpPr/>
            <p:nvPr/>
          </p:nvGrpSpPr>
          <p:grpSpPr>
            <a:xfrm>
              <a:off x="-1047388" y="283179"/>
              <a:ext cx="900611" cy="1476627"/>
              <a:chOff x="-1709755" y="2514952"/>
              <a:chExt cx="900611" cy="1476627"/>
            </a:xfrm>
          </p:grpSpPr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DC3233B5-279C-4C21-B0FE-3590177B80E8}"/>
                  </a:ext>
                </a:extLst>
              </p:cNvPr>
              <p:cNvSpPr/>
              <p:nvPr/>
            </p:nvSpPr>
            <p:spPr bwMode="auto">
              <a:xfrm rot="1800000" flipH="1">
                <a:off x="-1709755" y="3076551"/>
                <a:ext cx="680964" cy="915028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6" name="台形 1135">
                <a:extLst>
                  <a:ext uri="{FF2B5EF4-FFF2-40B4-BE49-F238E27FC236}">
                    <a16:creationId xmlns:a16="http://schemas.microsoft.com/office/drawing/2014/main" id="{715371D1-B26F-41A9-BB76-0806CBAD5B9C}"/>
                  </a:ext>
                </a:extLst>
              </p:cNvPr>
              <p:cNvSpPr/>
              <p:nvPr/>
            </p:nvSpPr>
            <p:spPr bwMode="auto">
              <a:xfrm rot="1800000">
                <a:off x="-1179577" y="2514952"/>
                <a:ext cx="370433" cy="788797"/>
              </a:xfrm>
              <a:prstGeom prst="trapezoid">
                <a:avLst>
                  <a:gd name="adj" fmla="val 38021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7" name="台形 1136">
                <a:extLst>
                  <a:ext uri="{FF2B5EF4-FFF2-40B4-BE49-F238E27FC236}">
                    <a16:creationId xmlns:a16="http://schemas.microsoft.com/office/drawing/2014/main" id="{C9165133-30A3-446A-B7E4-F2C56937A384}"/>
                  </a:ext>
                </a:extLst>
              </p:cNvPr>
              <p:cNvSpPr/>
              <p:nvPr/>
            </p:nvSpPr>
            <p:spPr bwMode="auto">
              <a:xfrm rot="1800000">
                <a:off x="-1391429" y="3117733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82" name="グループ化 1081">
              <a:extLst>
                <a:ext uri="{FF2B5EF4-FFF2-40B4-BE49-F238E27FC236}">
                  <a16:creationId xmlns:a16="http://schemas.microsoft.com/office/drawing/2014/main" id="{8B72B6ED-ED1D-4A5C-884B-7C3D4EFEF9BA}"/>
                </a:ext>
              </a:extLst>
            </p:cNvPr>
            <p:cNvGrpSpPr/>
            <p:nvPr/>
          </p:nvGrpSpPr>
          <p:grpSpPr>
            <a:xfrm>
              <a:off x="-1090219" y="-2395990"/>
              <a:ext cx="2624011" cy="4791980"/>
              <a:chOff x="5821860" y="1217136"/>
              <a:chExt cx="2624011" cy="4791980"/>
            </a:xfrm>
          </p:grpSpPr>
          <p:sp>
            <p:nvSpPr>
              <p:cNvPr id="1088" name="楕円 1087">
                <a:extLst>
                  <a:ext uri="{FF2B5EF4-FFF2-40B4-BE49-F238E27FC236}">
                    <a16:creationId xmlns:a16="http://schemas.microsoft.com/office/drawing/2014/main" id="{9FFD4E9E-744D-47CA-9011-E8ACEB0AB055}"/>
                  </a:ext>
                </a:extLst>
              </p:cNvPr>
              <p:cNvSpPr/>
              <p:nvPr/>
            </p:nvSpPr>
            <p:spPr bwMode="auto">
              <a:xfrm>
                <a:off x="5888741" y="1217136"/>
                <a:ext cx="2130271" cy="2130271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9" name="楕円 1088">
                <a:extLst>
                  <a:ext uri="{FF2B5EF4-FFF2-40B4-BE49-F238E27FC236}">
                    <a16:creationId xmlns:a16="http://schemas.microsoft.com/office/drawing/2014/main" id="{901165B1-0DDD-4E3E-8066-8A34A13ED007}"/>
                  </a:ext>
                </a:extLst>
              </p:cNvPr>
              <p:cNvSpPr/>
              <p:nvPr/>
            </p:nvSpPr>
            <p:spPr bwMode="auto">
              <a:xfrm>
                <a:off x="6242229" y="1217136"/>
                <a:ext cx="2130271" cy="2130271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0" name="楕円 1089">
                <a:extLst>
                  <a:ext uri="{FF2B5EF4-FFF2-40B4-BE49-F238E27FC236}">
                    <a16:creationId xmlns:a16="http://schemas.microsoft.com/office/drawing/2014/main" id="{8E2C1F08-E3E7-4D2E-9D83-E67EC3669091}"/>
                  </a:ext>
                </a:extLst>
              </p:cNvPr>
              <p:cNvSpPr/>
              <p:nvPr/>
            </p:nvSpPr>
            <p:spPr bwMode="auto">
              <a:xfrm rot="20700000">
                <a:off x="5821860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1" name="四角形: 角を丸くする 1090">
                <a:extLst>
                  <a:ext uri="{FF2B5EF4-FFF2-40B4-BE49-F238E27FC236}">
                    <a16:creationId xmlns:a16="http://schemas.microsoft.com/office/drawing/2014/main" id="{4CEBB859-E580-4E27-B70B-2A71ADA81E82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2" name="フリーフォーム: 図形 1091">
                <a:extLst>
                  <a:ext uri="{FF2B5EF4-FFF2-40B4-BE49-F238E27FC236}">
                    <a16:creationId xmlns:a16="http://schemas.microsoft.com/office/drawing/2014/main" id="{BC980DFA-6D06-4D56-8A14-C8A3D1420527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3" name="四角形: 角を丸くする 1092">
                <a:extLst>
                  <a:ext uri="{FF2B5EF4-FFF2-40B4-BE49-F238E27FC236}">
                    <a16:creationId xmlns:a16="http://schemas.microsoft.com/office/drawing/2014/main" id="{3204991F-B3DF-4869-B8FC-4F71EC840407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4" name="フリーフォーム: 図形 1093">
                <a:extLst>
                  <a:ext uri="{FF2B5EF4-FFF2-40B4-BE49-F238E27FC236}">
                    <a16:creationId xmlns:a16="http://schemas.microsoft.com/office/drawing/2014/main" id="{886B997F-4F2E-47CB-90AE-53C9D2538478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5" name="台形 1094">
                <a:extLst>
                  <a:ext uri="{FF2B5EF4-FFF2-40B4-BE49-F238E27FC236}">
                    <a16:creationId xmlns:a16="http://schemas.microsoft.com/office/drawing/2014/main" id="{5A98DFD9-8305-48F1-8A20-4D1255A55E84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kVert">
                <a:fgClr>
                  <a:srgbClr val="2D2D8A">
                    <a:lumMod val="50000"/>
                  </a:srgbClr>
                </a:fgClr>
                <a:bgClr>
                  <a:srgbClr val="333399">
                    <a:lumMod val="75000"/>
                  </a:srgbClr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6" name="四角形: 上の 2 つの角を丸める 1095">
                <a:extLst>
                  <a:ext uri="{FF2B5EF4-FFF2-40B4-BE49-F238E27FC236}">
                    <a16:creationId xmlns:a16="http://schemas.microsoft.com/office/drawing/2014/main" id="{FEB69527-ECE5-4CDC-8CB9-7DA3143D7A73}"/>
                  </a:ext>
                </a:extLst>
              </p:cNvPr>
              <p:cNvSpPr/>
              <p:nvPr/>
            </p:nvSpPr>
            <p:spPr bwMode="auto">
              <a:xfrm>
                <a:off x="6672621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7" name="楕円 1096">
                <a:extLst>
                  <a:ext uri="{FF2B5EF4-FFF2-40B4-BE49-F238E27FC236}">
                    <a16:creationId xmlns:a16="http://schemas.microsoft.com/office/drawing/2014/main" id="{65AF8DEC-C476-4C8C-8063-702282EBF7DA}"/>
                  </a:ext>
                </a:extLst>
              </p:cNvPr>
              <p:cNvSpPr/>
              <p:nvPr/>
            </p:nvSpPr>
            <p:spPr bwMode="auto">
              <a:xfrm>
                <a:off x="6823116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8" name="楕円 1097">
                <a:extLst>
                  <a:ext uri="{FF2B5EF4-FFF2-40B4-BE49-F238E27FC236}">
                    <a16:creationId xmlns:a16="http://schemas.microsoft.com/office/drawing/2014/main" id="{DCB9E67F-1D45-4EC4-88E6-37E8764817E1}"/>
                  </a:ext>
                </a:extLst>
              </p:cNvPr>
              <p:cNvSpPr/>
              <p:nvPr/>
            </p:nvSpPr>
            <p:spPr bwMode="auto">
              <a:xfrm>
                <a:off x="6908841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9" name="台形 1098">
                <a:extLst>
                  <a:ext uri="{FF2B5EF4-FFF2-40B4-BE49-F238E27FC236}">
                    <a16:creationId xmlns:a16="http://schemas.microsoft.com/office/drawing/2014/main" id="{93E54C81-E42B-4072-AF57-DFF6F2977ED0}"/>
                  </a:ext>
                </a:extLst>
              </p:cNvPr>
              <p:cNvSpPr/>
              <p:nvPr/>
            </p:nvSpPr>
            <p:spPr bwMode="auto">
              <a:xfrm rot="10800000">
                <a:off x="6712236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0" name="フリーフォーム: 図形 1099">
                <a:extLst>
                  <a:ext uri="{FF2B5EF4-FFF2-40B4-BE49-F238E27FC236}">
                    <a16:creationId xmlns:a16="http://schemas.microsoft.com/office/drawing/2014/main" id="{998FE3BD-16D2-442E-8992-830018F2E874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1" name="台形 1100">
                <a:extLst>
                  <a:ext uri="{FF2B5EF4-FFF2-40B4-BE49-F238E27FC236}">
                    <a16:creationId xmlns:a16="http://schemas.microsoft.com/office/drawing/2014/main" id="{1AB62D19-2A21-4BE2-A46A-C32409C8BEAD}"/>
                  </a:ext>
                </a:extLst>
              </p:cNvPr>
              <p:cNvSpPr/>
              <p:nvPr/>
            </p:nvSpPr>
            <p:spPr bwMode="auto">
              <a:xfrm rot="10800000">
                <a:off x="7039541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02" name="グループ化 1101">
                <a:extLst>
                  <a:ext uri="{FF2B5EF4-FFF2-40B4-BE49-F238E27FC236}">
                    <a16:creationId xmlns:a16="http://schemas.microsoft.com/office/drawing/2014/main" id="{78BFF784-4EE4-42DC-A59F-FAD60195BD3B}"/>
                  </a:ext>
                </a:extLst>
              </p:cNvPr>
              <p:cNvGrpSpPr/>
              <p:nvPr/>
            </p:nvGrpSpPr>
            <p:grpSpPr>
              <a:xfrm rot="900000">
                <a:off x="6985538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133" name="楕円 50">
                  <a:extLst>
                    <a:ext uri="{FF2B5EF4-FFF2-40B4-BE49-F238E27FC236}">
                      <a16:creationId xmlns:a16="http://schemas.microsoft.com/office/drawing/2014/main" id="{04321DA3-6578-4245-831A-D3BD8029D653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4" name="楕円 50">
                  <a:extLst>
                    <a:ext uri="{FF2B5EF4-FFF2-40B4-BE49-F238E27FC236}">
                      <a16:creationId xmlns:a16="http://schemas.microsoft.com/office/drawing/2014/main" id="{B29DA79B-8006-429B-BB1C-4AAA76763C37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03" name="楕円 1102">
                <a:extLst>
                  <a:ext uri="{FF2B5EF4-FFF2-40B4-BE49-F238E27FC236}">
                    <a16:creationId xmlns:a16="http://schemas.microsoft.com/office/drawing/2014/main" id="{898C972B-A074-4755-9528-D5B98DA1DFE5}"/>
                  </a:ext>
                </a:extLst>
              </p:cNvPr>
              <p:cNvSpPr/>
              <p:nvPr/>
            </p:nvSpPr>
            <p:spPr bwMode="auto">
              <a:xfrm rot="900000" flipH="1">
                <a:off x="7936215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4" name="楕円 1103">
                <a:extLst>
                  <a:ext uri="{FF2B5EF4-FFF2-40B4-BE49-F238E27FC236}">
                    <a16:creationId xmlns:a16="http://schemas.microsoft.com/office/drawing/2014/main" id="{8BB76615-6667-496C-AA09-1D7922A8F3DE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E3C6B81A-F96C-4149-BB35-F6A912B1488A}"/>
                  </a:ext>
                </a:extLst>
              </p:cNvPr>
              <p:cNvSpPr/>
              <p:nvPr/>
            </p:nvSpPr>
            <p:spPr bwMode="auto">
              <a:xfrm>
                <a:off x="6124066" y="2332172"/>
                <a:ext cx="724479" cy="501639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6" name="月 1105">
                <a:extLst>
                  <a:ext uri="{FF2B5EF4-FFF2-40B4-BE49-F238E27FC236}">
                    <a16:creationId xmlns:a16="http://schemas.microsoft.com/office/drawing/2014/main" id="{2DDDC0D6-617C-4D52-8223-5100DD54CBF0}"/>
                  </a:ext>
                </a:extLst>
              </p:cNvPr>
              <p:cNvSpPr/>
              <p:nvPr/>
            </p:nvSpPr>
            <p:spPr bwMode="auto">
              <a:xfrm rot="5400000">
                <a:off x="6402364" y="184057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07" name="グループ化 1106">
                <a:extLst>
                  <a:ext uri="{FF2B5EF4-FFF2-40B4-BE49-F238E27FC236}">
                    <a16:creationId xmlns:a16="http://schemas.microsoft.com/office/drawing/2014/main" id="{0EB8EB9D-56B9-4C04-81FD-C1B090FD3E16}"/>
                  </a:ext>
                </a:extLst>
              </p:cNvPr>
              <p:cNvGrpSpPr/>
              <p:nvPr/>
            </p:nvGrpSpPr>
            <p:grpSpPr>
              <a:xfrm>
                <a:off x="6273466" y="2393025"/>
                <a:ext cx="415588" cy="415588"/>
                <a:chOff x="3584130" y="2358010"/>
                <a:chExt cx="415588" cy="415588"/>
              </a:xfrm>
            </p:grpSpPr>
            <p:sp>
              <p:nvSpPr>
                <p:cNvPr id="1129" name="楕円 1128">
                  <a:extLst>
                    <a:ext uri="{FF2B5EF4-FFF2-40B4-BE49-F238E27FC236}">
                      <a16:creationId xmlns:a16="http://schemas.microsoft.com/office/drawing/2014/main" id="{9AB609EF-45FB-4EA4-8AB8-62189DF914E2}"/>
                    </a:ext>
                  </a:extLst>
                </p:cNvPr>
                <p:cNvSpPr/>
                <p:nvPr/>
              </p:nvSpPr>
              <p:spPr bwMode="auto">
                <a:xfrm>
                  <a:off x="3584130" y="2358010"/>
                  <a:ext cx="415588" cy="4155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0" name="楕円 1129">
                  <a:extLst>
                    <a:ext uri="{FF2B5EF4-FFF2-40B4-BE49-F238E27FC236}">
                      <a16:creationId xmlns:a16="http://schemas.microsoft.com/office/drawing/2014/main" id="{E9EEB81C-04BA-4DA3-BC0E-AAB9FA861765}"/>
                    </a:ext>
                  </a:extLst>
                </p:cNvPr>
                <p:cNvSpPr/>
                <p:nvPr/>
              </p:nvSpPr>
              <p:spPr bwMode="auto">
                <a:xfrm>
                  <a:off x="3689606" y="2467430"/>
                  <a:ext cx="204636" cy="20463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1" name="楕円 1130">
                  <a:extLst>
                    <a:ext uri="{FF2B5EF4-FFF2-40B4-BE49-F238E27FC236}">
                      <a16:creationId xmlns:a16="http://schemas.microsoft.com/office/drawing/2014/main" id="{57CEAA87-BB7B-4CF3-B703-3C08672A0852}"/>
                    </a:ext>
                  </a:extLst>
                </p:cNvPr>
                <p:cNvSpPr/>
                <p:nvPr/>
              </p:nvSpPr>
              <p:spPr bwMode="auto">
                <a:xfrm>
                  <a:off x="3751459" y="2415587"/>
                  <a:ext cx="166906" cy="16690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2" name="楕円 1131">
                  <a:extLst>
                    <a:ext uri="{FF2B5EF4-FFF2-40B4-BE49-F238E27FC236}">
                      <a16:creationId xmlns:a16="http://schemas.microsoft.com/office/drawing/2014/main" id="{C09A4B6A-B300-4347-A9EE-F4F00691DD0D}"/>
                    </a:ext>
                  </a:extLst>
                </p:cNvPr>
                <p:cNvSpPr/>
                <p:nvPr/>
              </p:nvSpPr>
              <p:spPr bwMode="auto">
                <a:xfrm>
                  <a:off x="3697357" y="2634167"/>
                  <a:ext cx="92218" cy="9221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08" name="月 1107">
                <a:extLst>
                  <a:ext uri="{FF2B5EF4-FFF2-40B4-BE49-F238E27FC236}">
                    <a16:creationId xmlns:a16="http://schemas.microsoft.com/office/drawing/2014/main" id="{8A594A39-A4D6-4588-A6E4-439C5DDCFC50}"/>
                  </a:ext>
                </a:extLst>
              </p:cNvPr>
              <p:cNvSpPr/>
              <p:nvPr/>
            </p:nvSpPr>
            <p:spPr bwMode="auto">
              <a:xfrm rot="5400000">
                <a:off x="6338336" y="2081454"/>
                <a:ext cx="298719" cy="729369"/>
              </a:xfrm>
              <a:prstGeom prst="moon">
                <a:avLst>
                  <a:gd name="adj" fmla="val 2768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E6253D59-A38D-4E9D-AC06-A80959804AFB}"/>
                  </a:ext>
                </a:extLst>
              </p:cNvPr>
              <p:cNvSpPr/>
              <p:nvPr/>
            </p:nvSpPr>
            <p:spPr bwMode="auto">
              <a:xfrm flipH="1">
                <a:off x="7402914" y="2332172"/>
                <a:ext cx="724479" cy="501639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0" name="月 1109">
                <a:extLst>
                  <a:ext uri="{FF2B5EF4-FFF2-40B4-BE49-F238E27FC236}">
                    <a16:creationId xmlns:a16="http://schemas.microsoft.com/office/drawing/2014/main" id="{F5AEF721-828E-4CF0-ABC7-B039DF212283}"/>
                  </a:ext>
                </a:extLst>
              </p:cNvPr>
              <p:cNvSpPr/>
              <p:nvPr/>
            </p:nvSpPr>
            <p:spPr bwMode="auto">
              <a:xfrm rot="16200000" flipH="1">
                <a:off x="7678433" y="184057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11" name="グループ化 1110">
                <a:extLst>
                  <a:ext uri="{FF2B5EF4-FFF2-40B4-BE49-F238E27FC236}">
                    <a16:creationId xmlns:a16="http://schemas.microsoft.com/office/drawing/2014/main" id="{9C9159AC-3722-4793-908D-B42A8BEEC7E6}"/>
                  </a:ext>
                </a:extLst>
              </p:cNvPr>
              <p:cNvGrpSpPr/>
              <p:nvPr/>
            </p:nvGrpSpPr>
            <p:grpSpPr>
              <a:xfrm flipH="1">
                <a:off x="7562405" y="2393025"/>
                <a:ext cx="415588" cy="415588"/>
                <a:chOff x="3584130" y="2358010"/>
                <a:chExt cx="415588" cy="415588"/>
              </a:xfrm>
            </p:grpSpPr>
            <p:sp>
              <p:nvSpPr>
                <p:cNvPr id="1125" name="楕円 1124">
                  <a:extLst>
                    <a:ext uri="{FF2B5EF4-FFF2-40B4-BE49-F238E27FC236}">
                      <a16:creationId xmlns:a16="http://schemas.microsoft.com/office/drawing/2014/main" id="{7B074D75-C85E-4614-BDDB-869D9F872B75}"/>
                    </a:ext>
                  </a:extLst>
                </p:cNvPr>
                <p:cNvSpPr/>
                <p:nvPr/>
              </p:nvSpPr>
              <p:spPr bwMode="auto">
                <a:xfrm>
                  <a:off x="3584130" y="2358010"/>
                  <a:ext cx="415588" cy="4155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6" name="楕円 1125">
                  <a:extLst>
                    <a:ext uri="{FF2B5EF4-FFF2-40B4-BE49-F238E27FC236}">
                      <a16:creationId xmlns:a16="http://schemas.microsoft.com/office/drawing/2014/main" id="{4F396AAF-D781-40DC-ADB8-64699C64E0C3}"/>
                    </a:ext>
                  </a:extLst>
                </p:cNvPr>
                <p:cNvSpPr/>
                <p:nvPr/>
              </p:nvSpPr>
              <p:spPr bwMode="auto">
                <a:xfrm>
                  <a:off x="3689606" y="2467430"/>
                  <a:ext cx="204636" cy="20463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7" name="楕円 1126">
                  <a:extLst>
                    <a:ext uri="{FF2B5EF4-FFF2-40B4-BE49-F238E27FC236}">
                      <a16:creationId xmlns:a16="http://schemas.microsoft.com/office/drawing/2014/main" id="{28F486AE-E916-408D-8F96-FAAC037C72F9}"/>
                    </a:ext>
                  </a:extLst>
                </p:cNvPr>
                <p:cNvSpPr/>
                <p:nvPr/>
              </p:nvSpPr>
              <p:spPr bwMode="auto">
                <a:xfrm>
                  <a:off x="3751459" y="2415587"/>
                  <a:ext cx="166906" cy="16690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8" name="楕円 1127">
                  <a:extLst>
                    <a:ext uri="{FF2B5EF4-FFF2-40B4-BE49-F238E27FC236}">
                      <a16:creationId xmlns:a16="http://schemas.microsoft.com/office/drawing/2014/main" id="{420FC958-098E-46E6-A50D-272A5F1D5318}"/>
                    </a:ext>
                  </a:extLst>
                </p:cNvPr>
                <p:cNvSpPr/>
                <p:nvPr/>
              </p:nvSpPr>
              <p:spPr bwMode="auto">
                <a:xfrm>
                  <a:off x="3697357" y="2634167"/>
                  <a:ext cx="92218" cy="9221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12" name="月 1111">
                <a:extLst>
                  <a:ext uri="{FF2B5EF4-FFF2-40B4-BE49-F238E27FC236}">
                    <a16:creationId xmlns:a16="http://schemas.microsoft.com/office/drawing/2014/main" id="{C22B1C02-0DEB-4C95-AEB5-B44C9C79060F}"/>
                  </a:ext>
                </a:extLst>
              </p:cNvPr>
              <p:cNvSpPr/>
              <p:nvPr/>
            </p:nvSpPr>
            <p:spPr bwMode="auto">
              <a:xfrm rot="16200000" flipH="1">
                <a:off x="7614404" y="2081454"/>
                <a:ext cx="298719" cy="729369"/>
              </a:xfrm>
              <a:prstGeom prst="moon">
                <a:avLst>
                  <a:gd name="adj" fmla="val 2768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536AF9D9-976E-4812-87EE-A4FFB2B53444}"/>
                  </a:ext>
                </a:extLst>
              </p:cNvPr>
              <p:cNvSpPr/>
              <p:nvPr/>
            </p:nvSpPr>
            <p:spPr bwMode="auto">
              <a:xfrm>
                <a:off x="6715023" y="3241774"/>
                <a:ext cx="813014" cy="265772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4" name="楕円 1113">
                <a:extLst>
                  <a:ext uri="{FF2B5EF4-FFF2-40B4-BE49-F238E27FC236}">
                    <a16:creationId xmlns:a16="http://schemas.microsoft.com/office/drawing/2014/main" id="{7C693B5A-4B6A-40D6-B065-E8A941C7E62F}"/>
                  </a:ext>
                </a:extLst>
              </p:cNvPr>
              <p:cNvSpPr/>
              <p:nvPr/>
            </p:nvSpPr>
            <p:spPr bwMode="auto">
              <a:xfrm>
                <a:off x="7019943" y="3071859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5" name="二等辺三角形 1114">
                <a:extLst>
                  <a:ext uri="{FF2B5EF4-FFF2-40B4-BE49-F238E27FC236}">
                    <a16:creationId xmlns:a16="http://schemas.microsoft.com/office/drawing/2014/main" id="{DC9ED31C-1890-43F0-9497-084A07BED3C3}"/>
                  </a:ext>
                </a:extLst>
              </p:cNvPr>
              <p:cNvSpPr/>
              <p:nvPr/>
            </p:nvSpPr>
            <p:spPr bwMode="auto">
              <a:xfrm rot="18900000">
                <a:off x="6068609" y="2293747"/>
                <a:ext cx="135015" cy="192393"/>
              </a:xfrm>
              <a:prstGeom prst="triangl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6" name="二等辺三角形 1115">
                <a:extLst>
                  <a:ext uri="{FF2B5EF4-FFF2-40B4-BE49-F238E27FC236}">
                    <a16:creationId xmlns:a16="http://schemas.microsoft.com/office/drawing/2014/main" id="{8ABA7AC6-B026-486B-BB05-A44A50951F68}"/>
                  </a:ext>
                </a:extLst>
              </p:cNvPr>
              <p:cNvSpPr/>
              <p:nvPr/>
            </p:nvSpPr>
            <p:spPr bwMode="auto">
              <a:xfrm rot="2700000" flipH="1">
                <a:off x="8057317" y="2293745"/>
                <a:ext cx="135015" cy="192393"/>
              </a:xfrm>
              <a:prstGeom prst="triangl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7" name="楕円 1116">
                <a:extLst>
                  <a:ext uri="{FF2B5EF4-FFF2-40B4-BE49-F238E27FC236}">
                    <a16:creationId xmlns:a16="http://schemas.microsoft.com/office/drawing/2014/main" id="{CB94356A-5380-49D2-9205-928726C66E5C}"/>
                  </a:ext>
                </a:extLst>
              </p:cNvPr>
              <p:cNvSpPr/>
              <p:nvPr/>
            </p:nvSpPr>
            <p:spPr bwMode="auto">
              <a:xfrm>
                <a:off x="6199947" y="2946739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8" name="楕円 1117">
                <a:extLst>
                  <a:ext uri="{FF2B5EF4-FFF2-40B4-BE49-F238E27FC236}">
                    <a16:creationId xmlns:a16="http://schemas.microsoft.com/office/drawing/2014/main" id="{646A7652-E581-4984-BC4F-006E119CD9BD}"/>
                  </a:ext>
                </a:extLst>
              </p:cNvPr>
              <p:cNvSpPr/>
              <p:nvPr/>
            </p:nvSpPr>
            <p:spPr bwMode="auto">
              <a:xfrm>
                <a:off x="7698547" y="2946739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9" name="四角形: 角を丸くする 1118">
                <a:extLst>
                  <a:ext uri="{FF2B5EF4-FFF2-40B4-BE49-F238E27FC236}">
                    <a16:creationId xmlns:a16="http://schemas.microsoft.com/office/drawing/2014/main" id="{495914E7-BC72-4BB4-AE4D-B05F0536FC5D}"/>
                  </a:ext>
                </a:extLst>
              </p:cNvPr>
              <p:cNvSpPr/>
              <p:nvPr/>
            </p:nvSpPr>
            <p:spPr bwMode="auto">
              <a:xfrm flipH="1">
                <a:off x="7250693" y="5518006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rgbClr val="2D2D8A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0" name="四角形: 角を丸くする 1119">
                <a:extLst>
                  <a:ext uri="{FF2B5EF4-FFF2-40B4-BE49-F238E27FC236}">
                    <a16:creationId xmlns:a16="http://schemas.microsoft.com/office/drawing/2014/main" id="{5B6CC890-2E3C-4268-AF8F-837E14ABE306}"/>
                  </a:ext>
                </a:extLst>
              </p:cNvPr>
              <p:cNvSpPr/>
              <p:nvPr/>
            </p:nvSpPr>
            <p:spPr bwMode="auto">
              <a:xfrm>
                <a:off x="68720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2D2D8A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21" name="グループ化 1120">
                <a:extLst>
                  <a:ext uri="{FF2B5EF4-FFF2-40B4-BE49-F238E27FC236}">
                    <a16:creationId xmlns:a16="http://schemas.microsoft.com/office/drawing/2014/main" id="{19E427D6-3947-48FD-85BB-8F2602E0CF43}"/>
                  </a:ext>
                </a:extLst>
              </p:cNvPr>
              <p:cNvGrpSpPr/>
              <p:nvPr/>
            </p:nvGrpSpPr>
            <p:grpSpPr>
              <a:xfrm rot="20700000">
                <a:off x="7124175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123" name="楕円 50">
                  <a:extLst>
                    <a:ext uri="{FF2B5EF4-FFF2-40B4-BE49-F238E27FC236}">
                      <a16:creationId xmlns:a16="http://schemas.microsoft.com/office/drawing/2014/main" id="{76040725-5F79-4989-98FD-647C4094E978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4" name="楕円 50">
                  <a:extLst>
                    <a:ext uri="{FF2B5EF4-FFF2-40B4-BE49-F238E27FC236}">
                      <a16:creationId xmlns:a16="http://schemas.microsoft.com/office/drawing/2014/main" id="{FE81DAA3-3F94-4CB6-B7D0-0E1ABC65B923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22" name="楕円 1121">
                <a:extLst>
                  <a:ext uri="{FF2B5EF4-FFF2-40B4-BE49-F238E27FC236}">
                    <a16:creationId xmlns:a16="http://schemas.microsoft.com/office/drawing/2014/main" id="{425386AF-959C-42C5-B44A-5E515300105F}"/>
                  </a:ext>
                </a:extLst>
              </p:cNvPr>
              <p:cNvSpPr/>
              <p:nvPr/>
            </p:nvSpPr>
            <p:spPr bwMode="auto">
              <a:xfrm>
                <a:off x="7036033" y="4191914"/>
                <a:ext cx="192712" cy="13501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83" name="グループ化 1082">
              <a:extLst>
                <a:ext uri="{FF2B5EF4-FFF2-40B4-BE49-F238E27FC236}">
                  <a16:creationId xmlns:a16="http://schemas.microsoft.com/office/drawing/2014/main" id="{F1D9AD3A-BB21-4AAE-A48F-A0CD69E2FE95}"/>
                </a:ext>
              </a:extLst>
            </p:cNvPr>
            <p:cNvGrpSpPr/>
            <p:nvPr/>
          </p:nvGrpSpPr>
          <p:grpSpPr>
            <a:xfrm>
              <a:off x="575178" y="-205442"/>
              <a:ext cx="845131" cy="1064927"/>
              <a:chOff x="5913961" y="1206738"/>
              <a:chExt cx="845131" cy="1064927"/>
            </a:xfrm>
          </p:grpSpPr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2C2B2936-B5E7-48D7-9F18-60B2BC74454F}"/>
                  </a:ext>
                </a:extLst>
              </p:cNvPr>
              <p:cNvSpPr/>
              <p:nvPr/>
            </p:nvSpPr>
            <p:spPr bwMode="auto">
              <a:xfrm rot="1832324">
                <a:off x="5992481" y="1413402"/>
                <a:ext cx="610920" cy="358416"/>
              </a:xfrm>
              <a:custGeom>
                <a:avLst/>
                <a:gdLst>
                  <a:gd name="connsiteX0" fmla="*/ 156404 w 502749"/>
                  <a:gd name="connsiteY0" fmla="*/ 19743 h 294954"/>
                  <a:gd name="connsiteX1" fmla="*/ 232665 w 502749"/>
                  <a:gd name="connsiteY1" fmla="*/ 980 h 294954"/>
                  <a:gd name="connsiteX2" fmla="*/ 500970 w 502749"/>
                  <a:gd name="connsiteY2" fmla="*/ 187334 h 294954"/>
                  <a:gd name="connsiteX3" fmla="*/ 502749 w 502749"/>
                  <a:gd name="connsiteY3" fmla="*/ 206257 h 294954"/>
                  <a:gd name="connsiteX4" fmla="*/ 366689 w 502749"/>
                  <a:gd name="connsiteY4" fmla="*/ 264211 h 294954"/>
                  <a:gd name="connsiteX5" fmla="*/ 366925 w 502749"/>
                  <a:gd name="connsiteY5" fmla="*/ 263299 h 294954"/>
                  <a:gd name="connsiteX6" fmla="*/ 362908 w 502749"/>
                  <a:gd name="connsiteY6" fmla="*/ 225458 h 294954"/>
                  <a:gd name="connsiteX7" fmla="*/ 245144 w 502749"/>
                  <a:gd name="connsiteY7" fmla="*/ 143664 h 294954"/>
                  <a:gd name="connsiteX8" fmla="*/ 143365 w 502749"/>
                  <a:gd name="connsiteY8" fmla="*/ 244658 h 294954"/>
                  <a:gd name="connsiteX9" fmla="*/ 141260 w 502749"/>
                  <a:gd name="connsiteY9" fmla="*/ 244458 h 294954"/>
                  <a:gd name="connsiteX10" fmla="*/ 139333 w 502749"/>
                  <a:gd name="connsiteY10" fmla="*/ 250665 h 294954"/>
                  <a:gd name="connsiteX11" fmla="*/ 72516 w 502749"/>
                  <a:gd name="connsiteY11" fmla="*/ 294954 h 294954"/>
                  <a:gd name="connsiteX12" fmla="*/ 1473 w 502749"/>
                  <a:gd name="connsiteY12" fmla="*/ 237053 h 294954"/>
                  <a:gd name="connsiteX13" fmla="*/ 872 w 502749"/>
                  <a:gd name="connsiteY13" fmla="*/ 231086 h 294954"/>
                  <a:gd name="connsiteX14" fmla="*/ 782 w 502749"/>
                  <a:gd name="connsiteY14" fmla="*/ 231077 h 294954"/>
                  <a:gd name="connsiteX15" fmla="*/ 840 w 502749"/>
                  <a:gd name="connsiteY15" fmla="*/ 230766 h 294954"/>
                  <a:gd name="connsiteX16" fmla="*/ 0 w 502749"/>
                  <a:gd name="connsiteY16" fmla="*/ 222438 h 294954"/>
                  <a:gd name="connsiteX17" fmla="*/ 5699 w 502749"/>
                  <a:gd name="connsiteY17" fmla="*/ 194212 h 294954"/>
                  <a:gd name="connsiteX18" fmla="*/ 8354 w 502749"/>
                  <a:gd name="connsiteY18" fmla="*/ 190274 h 294954"/>
                  <a:gd name="connsiteX19" fmla="*/ 9067 w 502749"/>
                  <a:gd name="connsiteY19" fmla="*/ 186434 h 294954"/>
                  <a:gd name="connsiteX20" fmla="*/ 156404 w 502749"/>
                  <a:gd name="connsiteY20" fmla="*/ 19743 h 294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02749" h="294954">
                    <a:moveTo>
                      <a:pt x="156404" y="19743"/>
                    </a:moveTo>
                    <a:cubicBezTo>
                      <a:pt x="180198" y="9791"/>
                      <a:pt x="205830" y="3326"/>
                      <a:pt x="232665" y="980"/>
                    </a:cubicBezTo>
                    <a:cubicBezTo>
                      <a:pt x="355342" y="-9749"/>
                      <a:pt x="468192" y="68632"/>
                      <a:pt x="500970" y="187334"/>
                    </a:cubicBezTo>
                    <a:lnTo>
                      <a:pt x="502749" y="206257"/>
                    </a:lnTo>
                    <a:lnTo>
                      <a:pt x="366689" y="264211"/>
                    </a:lnTo>
                    <a:lnTo>
                      <a:pt x="366925" y="263299"/>
                    </a:lnTo>
                    <a:cubicBezTo>
                      <a:pt x="367802" y="251138"/>
                      <a:pt x="366505" y="238483"/>
                      <a:pt x="362908" y="225458"/>
                    </a:cubicBezTo>
                    <a:cubicBezTo>
                      <a:pt x="348521" y="173358"/>
                      <a:pt x="298989" y="138955"/>
                      <a:pt x="245144" y="143664"/>
                    </a:cubicBezTo>
                    <a:cubicBezTo>
                      <a:pt x="191299" y="148373"/>
                      <a:pt x="148490" y="190851"/>
                      <a:pt x="143365" y="244658"/>
                    </a:cubicBezTo>
                    <a:lnTo>
                      <a:pt x="141260" y="244458"/>
                    </a:lnTo>
                    <a:lnTo>
                      <a:pt x="139333" y="250665"/>
                    </a:lnTo>
                    <a:cubicBezTo>
                      <a:pt x="128325" y="276692"/>
                      <a:pt x="102553" y="294954"/>
                      <a:pt x="72516" y="294954"/>
                    </a:cubicBezTo>
                    <a:cubicBezTo>
                      <a:pt x="37473" y="294954"/>
                      <a:pt x="8235" y="270097"/>
                      <a:pt x="1473" y="237053"/>
                    </a:cubicBezTo>
                    <a:lnTo>
                      <a:pt x="872" y="231086"/>
                    </a:lnTo>
                    <a:lnTo>
                      <a:pt x="782" y="231077"/>
                    </a:lnTo>
                    <a:cubicBezTo>
                      <a:pt x="801" y="230974"/>
                      <a:pt x="821" y="230870"/>
                      <a:pt x="840" y="230766"/>
                    </a:cubicBezTo>
                    <a:lnTo>
                      <a:pt x="0" y="222438"/>
                    </a:lnTo>
                    <a:cubicBezTo>
                      <a:pt x="0" y="212426"/>
                      <a:pt x="2029" y="202888"/>
                      <a:pt x="5699" y="194212"/>
                    </a:cubicBezTo>
                    <a:lnTo>
                      <a:pt x="8354" y="190274"/>
                    </a:lnTo>
                    <a:lnTo>
                      <a:pt x="9067" y="186434"/>
                    </a:lnTo>
                    <a:cubicBezTo>
                      <a:pt x="30192" y="110836"/>
                      <a:pt x="85024" y="49598"/>
                      <a:pt x="156404" y="1974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FC1E86D0-70FF-4B60-97C2-360F8F23A9F4}"/>
                  </a:ext>
                </a:extLst>
              </p:cNvPr>
              <p:cNvSpPr/>
              <p:nvPr/>
            </p:nvSpPr>
            <p:spPr bwMode="auto">
              <a:xfrm rot="10800000" flipH="1">
                <a:off x="6335935" y="1206738"/>
                <a:ext cx="235724" cy="535292"/>
              </a:xfrm>
              <a:custGeom>
                <a:avLst/>
                <a:gdLst>
                  <a:gd name="connsiteX0" fmla="*/ 70445 w 214386"/>
                  <a:gd name="connsiteY0" fmla="*/ 484921 h 486836"/>
                  <a:gd name="connsiteX1" fmla="*/ 27986 w 214386"/>
                  <a:gd name="connsiteY1" fmla="*/ 479331 h 486836"/>
                  <a:gd name="connsiteX2" fmla="*/ 7505 w 214386"/>
                  <a:gd name="connsiteY2" fmla="*/ 402896 h 486836"/>
                  <a:gd name="connsiteX3" fmla="*/ 97806 w 214386"/>
                  <a:gd name="connsiteY3" fmla="*/ 246491 h 486836"/>
                  <a:gd name="connsiteX4" fmla="*/ 97806 w 214386"/>
                  <a:gd name="connsiteY4" fmla="*/ 58290 h 486836"/>
                  <a:gd name="connsiteX5" fmla="*/ 156096 w 214386"/>
                  <a:gd name="connsiteY5" fmla="*/ 0 h 486836"/>
                  <a:gd name="connsiteX6" fmla="*/ 214386 w 214386"/>
                  <a:gd name="connsiteY6" fmla="*/ 58290 h 486836"/>
                  <a:gd name="connsiteX7" fmla="*/ 214386 w 214386"/>
                  <a:gd name="connsiteY7" fmla="*/ 254666 h 486836"/>
                  <a:gd name="connsiteX8" fmla="*/ 209806 w 214386"/>
                  <a:gd name="connsiteY8" fmla="*/ 277355 h 486836"/>
                  <a:gd name="connsiteX9" fmla="*/ 205061 w 214386"/>
                  <a:gd name="connsiteY9" fmla="*/ 284393 h 486836"/>
                  <a:gd name="connsiteX10" fmla="*/ 204945 w 214386"/>
                  <a:gd name="connsiteY10" fmla="*/ 284738 h 486836"/>
                  <a:gd name="connsiteX11" fmla="*/ 104421 w 214386"/>
                  <a:gd name="connsiteY11" fmla="*/ 458850 h 486836"/>
                  <a:gd name="connsiteX12" fmla="*/ 70445 w 214386"/>
                  <a:gd name="connsiteY12" fmla="*/ 484921 h 4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86" h="486836">
                    <a:moveTo>
                      <a:pt x="70445" y="484921"/>
                    </a:moveTo>
                    <a:cubicBezTo>
                      <a:pt x="56613" y="488627"/>
                      <a:pt x="41367" y="487057"/>
                      <a:pt x="27986" y="479331"/>
                    </a:cubicBezTo>
                    <a:cubicBezTo>
                      <a:pt x="1223" y="463879"/>
                      <a:pt x="-7946" y="429659"/>
                      <a:pt x="7505" y="402896"/>
                    </a:cubicBezTo>
                    <a:lnTo>
                      <a:pt x="97806" y="246491"/>
                    </a:lnTo>
                    <a:lnTo>
                      <a:pt x="97806" y="58290"/>
                    </a:lnTo>
                    <a:cubicBezTo>
                      <a:pt x="97806" y="26097"/>
                      <a:pt x="123903" y="0"/>
                      <a:pt x="156096" y="0"/>
                    </a:cubicBezTo>
                    <a:cubicBezTo>
                      <a:pt x="188289" y="0"/>
                      <a:pt x="214386" y="26097"/>
                      <a:pt x="214386" y="58290"/>
                    </a:cubicBezTo>
                    <a:lnTo>
                      <a:pt x="214386" y="254666"/>
                    </a:lnTo>
                    <a:cubicBezTo>
                      <a:pt x="214386" y="262714"/>
                      <a:pt x="212755" y="270382"/>
                      <a:pt x="209806" y="277355"/>
                    </a:cubicBezTo>
                    <a:lnTo>
                      <a:pt x="205061" y="284393"/>
                    </a:lnTo>
                    <a:lnTo>
                      <a:pt x="204945" y="284738"/>
                    </a:lnTo>
                    <a:lnTo>
                      <a:pt x="104421" y="458850"/>
                    </a:lnTo>
                    <a:cubicBezTo>
                      <a:pt x="96695" y="472232"/>
                      <a:pt x="84277" y="481215"/>
                      <a:pt x="70445" y="4849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DCF95456-53E5-48BD-B7F6-541D45E988DD}"/>
                  </a:ext>
                </a:extLst>
              </p:cNvPr>
              <p:cNvSpPr/>
              <p:nvPr/>
            </p:nvSpPr>
            <p:spPr bwMode="auto">
              <a:xfrm rot="12600000" flipH="1">
                <a:off x="6408650" y="1214581"/>
                <a:ext cx="251166" cy="620492"/>
              </a:xfrm>
              <a:custGeom>
                <a:avLst/>
                <a:gdLst>
                  <a:gd name="connsiteX0" fmla="*/ 70445 w 214386"/>
                  <a:gd name="connsiteY0" fmla="*/ 484921 h 486836"/>
                  <a:gd name="connsiteX1" fmla="*/ 27986 w 214386"/>
                  <a:gd name="connsiteY1" fmla="*/ 479331 h 486836"/>
                  <a:gd name="connsiteX2" fmla="*/ 7505 w 214386"/>
                  <a:gd name="connsiteY2" fmla="*/ 402896 h 486836"/>
                  <a:gd name="connsiteX3" fmla="*/ 97806 w 214386"/>
                  <a:gd name="connsiteY3" fmla="*/ 246491 h 486836"/>
                  <a:gd name="connsiteX4" fmla="*/ 97806 w 214386"/>
                  <a:gd name="connsiteY4" fmla="*/ 58290 h 486836"/>
                  <a:gd name="connsiteX5" fmla="*/ 156096 w 214386"/>
                  <a:gd name="connsiteY5" fmla="*/ 0 h 486836"/>
                  <a:gd name="connsiteX6" fmla="*/ 214386 w 214386"/>
                  <a:gd name="connsiteY6" fmla="*/ 58290 h 486836"/>
                  <a:gd name="connsiteX7" fmla="*/ 214386 w 214386"/>
                  <a:gd name="connsiteY7" fmla="*/ 254666 h 486836"/>
                  <a:gd name="connsiteX8" fmla="*/ 209806 w 214386"/>
                  <a:gd name="connsiteY8" fmla="*/ 277355 h 486836"/>
                  <a:gd name="connsiteX9" fmla="*/ 205061 w 214386"/>
                  <a:gd name="connsiteY9" fmla="*/ 284393 h 486836"/>
                  <a:gd name="connsiteX10" fmla="*/ 204945 w 214386"/>
                  <a:gd name="connsiteY10" fmla="*/ 284738 h 486836"/>
                  <a:gd name="connsiteX11" fmla="*/ 104421 w 214386"/>
                  <a:gd name="connsiteY11" fmla="*/ 458850 h 486836"/>
                  <a:gd name="connsiteX12" fmla="*/ 70445 w 214386"/>
                  <a:gd name="connsiteY12" fmla="*/ 484921 h 4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86" h="486836">
                    <a:moveTo>
                      <a:pt x="70445" y="484921"/>
                    </a:moveTo>
                    <a:cubicBezTo>
                      <a:pt x="56613" y="488627"/>
                      <a:pt x="41367" y="487057"/>
                      <a:pt x="27986" y="479331"/>
                    </a:cubicBezTo>
                    <a:cubicBezTo>
                      <a:pt x="1223" y="463879"/>
                      <a:pt x="-7946" y="429659"/>
                      <a:pt x="7505" y="402896"/>
                    </a:cubicBezTo>
                    <a:lnTo>
                      <a:pt x="97806" y="246491"/>
                    </a:lnTo>
                    <a:lnTo>
                      <a:pt x="97806" y="58290"/>
                    </a:lnTo>
                    <a:cubicBezTo>
                      <a:pt x="97806" y="26097"/>
                      <a:pt x="123903" y="0"/>
                      <a:pt x="156096" y="0"/>
                    </a:cubicBezTo>
                    <a:cubicBezTo>
                      <a:pt x="188289" y="0"/>
                      <a:pt x="214386" y="26097"/>
                      <a:pt x="214386" y="58290"/>
                    </a:cubicBezTo>
                    <a:lnTo>
                      <a:pt x="214386" y="254666"/>
                    </a:lnTo>
                    <a:cubicBezTo>
                      <a:pt x="214386" y="262714"/>
                      <a:pt x="212755" y="270382"/>
                      <a:pt x="209806" y="277355"/>
                    </a:cubicBezTo>
                    <a:lnTo>
                      <a:pt x="205061" y="284393"/>
                    </a:lnTo>
                    <a:lnTo>
                      <a:pt x="204945" y="284738"/>
                    </a:lnTo>
                    <a:lnTo>
                      <a:pt x="104421" y="458850"/>
                    </a:lnTo>
                    <a:cubicBezTo>
                      <a:pt x="96695" y="472232"/>
                      <a:pt x="84277" y="481215"/>
                      <a:pt x="70445" y="4849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E2AD6768-F826-4AF5-9F04-2A275CC067CB}"/>
                  </a:ext>
                </a:extLst>
              </p:cNvPr>
              <p:cNvSpPr/>
              <p:nvPr/>
            </p:nvSpPr>
            <p:spPr bwMode="auto">
              <a:xfrm>
                <a:off x="5913961" y="1367340"/>
                <a:ext cx="845131" cy="904325"/>
              </a:xfrm>
              <a:custGeom>
                <a:avLst/>
                <a:gdLst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392759 w 845131"/>
                  <a:gd name="connsiteY27" fmla="*/ 386592 h 904325"/>
                  <a:gd name="connsiteX28" fmla="*/ 543491 w 845131"/>
                  <a:gd name="connsiteY28" fmla="*/ 293694 h 904325"/>
                  <a:gd name="connsiteX29" fmla="*/ 584607 w 845131"/>
                  <a:gd name="connsiteY29" fmla="*/ 301412 h 904325"/>
                  <a:gd name="connsiteX30" fmla="*/ 676539 w 845131"/>
                  <a:gd name="connsiteY30" fmla="*/ 215933 h 904325"/>
                  <a:gd name="connsiteX31" fmla="*/ 726811 w 845131"/>
                  <a:gd name="connsiteY31" fmla="*/ 41485 h 904325"/>
                  <a:gd name="connsiteX32" fmla="*/ 776663 w 845131"/>
                  <a:gd name="connsiteY32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543491 w 845131"/>
                  <a:gd name="connsiteY27" fmla="*/ 293694 h 904325"/>
                  <a:gd name="connsiteX28" fmla="*/ 584607 w 845131"/>
                  <a:gd name="connsiteY28" fmla="*/ 301412 h 904325"/>
                  <a:gd name="connsiteX29" fmla="*/ 676539 w 845131"/>
                  <a:gd name="connsiteY29" fmla="*/ 215933 h 904325"/>
                  <a:gd name="connsiteX30" fmla="*/ 726811 w 845131"/>
                  <a:gd name="connsiteY30" fmla="*/ 41485 h 904325"/>
                  <a:gd name="connsiteX31" fmla="*/ 776663 w 845131"/>
                  <a:gd name="connsiteY31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584607 w 845131"/>
                  <a:gd name="connsiteY27" fmla="*/ 301412 h 904325"/>
                  <a:gd name="connsiteX28" fmla="*/ 676539 w 845131"/>
                  <a:gd name="connsiteY28" fmla="*/ 215933 h 904325"/>
                  <a:gd name="connsiteX29" fmla="*/ 726811 w 845131"/>
                  <a:gd name="connsiteY29" fmla="*/ 41485 h 904325"/>
                  <a:gd name="connsiteX30" fmla="*/ 776663 w 845131"/>
                  <a:gd name="connsiteY30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12522 w 845131"/>
                  <a:gd name="connsiteY13" fmla="*/ 620869 h 904325"/>
                  <a:gd name="connsiteX14" fmla="*/ 21278 w 845131"/>
                  <a:gd name="connsiteY14" fmla="*/ 439795 h 904325"/>
                  <a:gd name="connsiteX15" fmla="*/ 14513 w 845131"/>
                  <a:gd name="connsiteY15" fmla="*/ 419357 h 904325"/>
                  <a:gd name="connsiteX16" fmla="*/ 6216 w 845131"/>
                  <a:gd name="connsiteY16" fmla="*/ 406550 h 904325"/>
                  <a:gd name="connsiteX17" fmla="*/ 6869 w 845131"/>
                  <a:gd name="connsiteY17" fmla="*/ 341032 h 904325"/>
                  <a:gd name="connsiteX18" fmla="*/ 85884 w 845131"/>
                  <a:gd name="connsiteY18" fmla="*/ 288951 h 904325"/>
                  <a:gd name="connsiteX19" fmla="*/ 119177 w 845131"/>
                  <a:gd name="connsiteY19" fmla="*/ 295820 h 904325"/>
                  <a:gd name="connsiteX20" fmla="*/ 165043 w 845131"/>
                  <a:gd name="connsiteY20" fmla="*/ 342611 h 904325"/>
                  <a:gd name="connsiteX21" fmla="*/ 166611 w 845131"/>
                  <a:gd name="connsiteY21" fmla="*/ 350739 h 904325"/>
                  <a:gd name="connsiteX22" fmla="*/ 169024 w 845131"/>
                  <a:gd name="connsiteY22" fmla="*/ 350171 h 904325"/>
                  <a:gd name="connsiteX23" fmla="*/ 304249 w 845131"/>
                  <a:gd name="connsiteY23" fmla="*/ 451984 h 904325"/>
                  <a:gd name="connsiteX24" fmla="*/ 349418 w 845131"/>
                  <a:gd name="connsiteY24" fmla="*/ 441664 h 904325"/>
                  <a:gd name="connsiteX25" fmla="*/ 385907 w 845131"/>
                  <a:gd name="connsiteY25" fmla="*/ 418147 h 904325"/>
                  <a:gd name="connsiteX26" fmla="*/ 584607 w 845131"/>
                  <a:gd name="connsiteY26" fmla="*/ 301412 h 904325"/>
                  <a:gd name="connsiteX27" fmla="*/ 676539 w 845131"/>
                  <a:gd name="connsiteY27" fmla="*/ 215933 h 904325"/>
                  <a:gd name="connsiteX28" fmla="*/ 726811 w 845131"/>
                  <a:gd name="connsiteY28" fmla="*/ 41485 h 904325"/>
                  <a:gd name="connsiteX29" fmla="*/ 776663 w 845131"/>
                  <a:gd name="connsiteY29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12522 w 845131"/>
                  <a:gd name="connsiteY12" fmla="*/ 620869 h 904325"/>
                  <a:gd name="connsiteX13" fmla="*/ 21278 w 845131"/>
                  <a:gd name="connsiteY13" fmla="*/ 439795 h 904325"/>
                  <a:gd name="connsiteX14" fmla="*/ 14513 w 845131"/>
                  <a:gd name="connsiteY14" fmla="*/ 419357 h 904325"/>
                  <a:gd name="connsiteX15" fmla="*/ 6216 w 845131"/>
                  <a:gd name="connsiteY15" fmla="*/ 406550 h 904325"/>
                  <a:gd name="connsiteX16" fmla="*/ 6869 w 845131"/>
                  <a:gd name="connsiteY16" fmla="*/ 341032 h 904325"/>
                  <a:gd name="connsiteX17" fmla="*/ 85884 w 845131"/>
                  <a:gd name="connsiteY17" fmla="*/ 288951 h 904325"/>
                  <a:gd name="connsiteX18" fmla="*/ 119177 w 845131"/>
                  <a:gd name="connsiteY18" fmla="*/ 295820 h 904325"/>
                  <a:gd name="connsiteX19" fmla="*/ 165043 w 845131"/>
                  <a:gd name="connsiteY19" fmla="*/ 342611 h 904325"/>
                  <a:gd name="connsiteX20" fmla="*/ 166611 w 845131"/>
                  <a:gd name="connsiteY20" fmla="*/ 350739 h 904325"/>
                  <a:gd name="connsiteX21" fmla="*/ 169024 w 845131"/>
                  <a:gd name="connsiteY21" fmla="*/ 350171 h 904325"/>
                  <a:gd name="connsiteX22" fmla="*/ 304249 w 845131"/>
                  <a:gd name="connsiteY22" fmla="*/ 451984 h 904325"/>
                  <a:gd name="connsiteX23" fmla="*/ 349418 w 845131"/>
                  <a:gd name="connsiteY23" fmla="*/ 441664 h 904325"/>
                  <a:gd name="connsiteX24" fmla="*/ 385907 w 845131"/>
                  <a:gd name="connsiteY24" fmla="*/ 418147 h 904325"/>
                  <a:gd name="connsiteX25" fmla="*/ 584607 w 845131"/>
                  <a:gd name="connsiteY25" fmla="*/ 301412 h 904325"/>
                  <a:gd name="connsiteX26" fmla="*/ 676539 w 845131"/>
                  <a:gd name="connsiteY26" fmla="*/ 215933 h 904325"/>
                  <a:gd name="connsiteX27" fmla="*/ 726811 w 845131"/>
                  <a:gd name="connsiteY27" fmla="*/ 41485 h 904325"/>
                  <a:gd name="connsiteX28" fmla="*/ 776663 w 845131"/>
                  <a:gd name="connsiteY28" fmla="*/ 530 h 90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45131" h="904325">
                    <a:moveTo>
                      <a:pt x="776663" y="530"/>
                    </a:moveTo>
                    <a:cubicBezTo>
                      <a:pt x="784406" y="-472"/>
                      <a:pt x="792487" y="-80"/>
                      <a:pt x="800513" y="1920"/>
                    </a:cubicBezTo>
                    <a:cubicBezTo>
                      <a:pt x="816565" y="5919"/>
                      <a:pt x="829354" y="15589"/>
                      <a:pt x="837054" y="27990"/>
                    </a:cubicBezTo>
                    <a:cubicBezTo>
                      <a:pt x="844755" y="40392"/>
                      <a:pt x="847367" y="55524"/>
                      <a:pt x="843066" y="70450"/>
                    </a:cubicBezTo>
                    <a:lnTo>
                      <a:pt x="787103" y="264647"/>
                    </a:lnTo>
                    <a:cubicBezTo>
                      <a:pt x="787046" y="264756"/>
                      <a:pt x="786987" y="264864"/>
                      <a:pt x="786929" y="264973"/>
                    </a:cubicBezTo>
                    <a:lnTo>
                      <a:pt x="785185" y="273305"/>
                    </a:lnTo>
                    <a:cubicBezTo>
                      <a:pt x="782126" y="280321"/>
                      <a:pt x="777534" y="286896"/>
                      <a:pt x="771414" y="292587"/>
                    </a:cubicBezTo>
                    <a:lnTo>
                      <a:pt x="707080" y="445798"/>
                    </a:lnTo>
                    <a:lnTo>
                      <a:pt x="707080" y="752220"/>
                    </a:lnTo>
                    <a:cubicBezTo>
                      <a:pt x="707080" y="836226"/>
                      <a:pt x="633839" y="904325"/>
                      <a:pt x="543491" y="904325"/>
                    </a:cubicBezTo>
                    <a:cubicBezTo>
                      <a:pt x="453146" y="904325"/>
                      <a:pt x="379904" y="836225"/>
                      <a:pt x="379904" y="752221"/>
                    </a:cubicBezTo>
                    <a:lnTo>
                      <a:pt x="312522" y="620869"/>
                    </a:lnTo>
                    <a:cubicBezTo>
                      <a:pt x="185470" y="627092"/>
                      <a:pt x="70377" y="553173"/>
                      <a:pt x="21278" y="439795"/>
                    </a:cubicBezTo>
                    <a:lnTo>
                      <a:pt x="14513" y="419357"/>
                    </a:lnTo>
                    <a:lnTo>
                      <a:pt x="6216" y="406550"/>
                    </a:lnTo>
                    <a:cubicBezTo>
                      <a:pt x="-1966" y="386227"/>
                      <a:pt x="-2395" y="362781"/>
                      <a:pt x="6869" y="341032"/>
                    </a:cubicBezTo>
                    <a:cubicBezTo>
                      <a:pt x="20765" y="308408"/>
                      <a:pt x="52523" y="288867"/>
                      <a:pt x="85884" y="288951"/>
                    </a:cubicBezTo>
                    <a:cubicBezTo>
                      <a:pt x="97004" y="288979"/>
                      <a:pt x="108303" y="291188"/>
                      <a:pt x="119177" y="295820"/>
                    </a:cubicBezTo>
                    <a:cubicBezTo>
                      <a:pt x="140926" y="305084"/>
                      <a:pt x="156862" y="322287"/>
                      <a:pt x="165043" y="342611"/>
                    </a:cubicBezTo>
                    <a:lnTo>
                      <a:pt x="166611" y="350739"/>
                    </a:lnTo>
                    <a:lnTo>
                      <a:pt x="169024" y="350171"/>
                    </a:lnTo>
                    <a:cubicBezTo>
                      <a:pt x="183641" y="412283"/>
                      <a:pt x="240518" y="455105"/>
                      <a:pt x="304249" y="451984"/>
                    </a:cubicBezTo>
                    <a:cubicBezTo>
                      <a:pt x="320183" y="451204"/>
                      <a:pt x="335409" y="447607"/>
                      <a:pt x="349418" y="441664"/>
                    </a:cubicBezTo>
                    <a:lnTo>
                      <a:pt x="385907" y="418147"/>
                    </a:lnTo>
                    <a:lnTo>
                      <a:pt x="584607" y="301412"/>
                    </a:lnTo>
                    <a:lnTo>
                      <a:pt x="676539" y="215933"/>
                    </a:lnTo>
                    <a:lnTo>
                      <a:pt x="726811" y="41485"/>
                    </a:lnTo>
                    <a:cubicBezTo>
                      <a:pt x="733262" y="19098"/>
                      <a:pt x="753436" y="3538"/>
                      <a:pt x="776663" y="53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140" name="グループ化 1139">
            <a:extLst>
              <a:ext uri="{FF2B5EF4-FFF2-40B4-BE49-F238E27FC236}">
                <a16:creationId xmlns:a16="http://schemas.microsoft.com/office/drawing/2014/main" id="{4A903B9B-33FE-419A-ABF6-60D6FD42A79B}"/>
              </a:ext>
            </a:extLst>
          </p:cNvPr>
          <p:cNvGrpSpPr>
            <a:grpSpLocks noChangeAspect="1"/>
          </p:cNvGrpSpPr>
          <p:nvPr/>
        </p:nvGrpSpPr>
        <p:grpSpPr>
          <a:xfrm>
            <a:off x="611252" y="2708260"/>
            <a:ext cx="1245562" cy="1677193"/>
            <a:chOff x="2569934" y="-2395990"/>
            <a:chExt cx="3558749" cy="4791980"/>
          </a:xfrm>
        </p:grpSpPr>
        <p:grpSp>
          <p:nvGrpSpPr>
            <p:cNvPr id="1141" name="グループ化 1140">
              <a:extLst>
                <a:ext uri="{FF2B5EF4-FFF2-40B4-BE49-F238E27FC236}">
                  <a16:creationId xmlns:a16="http://schemas.microsoft.com/office/drawing/2014/main" id="{B4756F30-431B-488F-91C4-32B57C76E942}"/>
                </a:ext>
              </a:extLst>
            </p:cNvPr>
            <p:cNvGrpSpPr/>
            <p:nvPr/>
          </p:nvGrpSpPr>
          <p:grpSpPr>
            <a:xfrm>
              <a:off x="2569934" y="-2395990"/>
              <a:ext cx="3558749" cy="4791980"/>
              <a:chOff x="5386263" y="1217136"/>
              <a:chExt cx="3558749" cy="4791980"/>
            </a:xfrm>
          </p:grpSpPr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0FF1A7A0-FFD5-4BCB-865B-6CBA09EA29EB}"/>
                  </a:ext>
                </a:extLst>
              </p:cNvPr>
              <p:cNvSpPr/>
              <p:nvPr/>
            </p:nvSpPr>
            <p:spPr bwMode="auto">
              <a:xfrm>
                <a:off x="7085349" y="245691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23721C6E-F971-4935-B23B-82BA52DCA621}"/>
                  </a:ext>
                </a:extLst>
              </p:cNvPr>
              <p:cNvSpPr/>
              <p:nvPr/>
            </p:nvSpPr>
            <p:spPr bwMode="auto">
              <a:xfrm flipH="1">
                <a:off x="5386263" y="245691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1" name="楕円 1160">
                <a:extLst>
                  <a:ext uri="{FF2B5EF4-FFF2-40B4-BE49-F238E27FC236}">
                    <a16:creationId xmlns:a16="http://schemas.microsoft.com/office/drawing/2014/main" id="{6A74E2FF-574C-420C-AA42-FCCB5A3217C9}"/>
                  </a:ext>
                </a:extLst>
              </p:cNvPr>
              <p:cNvSpPr/>
              <p:nvPr/>
            </p:nvSpPr>
            <p:spPr bwMode="auto">
              <a:xfrm>
                <a:off x="5888741" y="1217136"/>
                <a:ext cx="2130271" cy="2130271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2" name="楕円 1161">
                <a:extLst>
                  <a:ext uri="{FF2B5EF4-FFF2-40B4-BE49-F238E27FC236}">
                    <a16:creationId xmlns:a16="http://schemas.microsoft.com/office/drawing/2014/main" id="{623093E6-DFB1-4CBD-914E-C8F51F9F6C31}"/>
                  </a:ext>
                </a:extLst>
              </p:cNvPr>
              <p:cNvSpPr/>
              <p:nvPr/>
            </p:nvSpPr>
            <p:spPr bwMode="auto">
              <a:xfrm>
                <a:off x="6242229" y="1217136"/>
                <a:ext cx="2130271" cy="2130271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3" name="楕円 1162">
                <a:extLst>
                  <a:ext uri="{FF2B5EF4-FFF2-40B4-BE49-F238E27FC236}">
                    <a16:creationId xmlns:a16="http://schemas.microsoft.com/office/drawing/2014/main" id="{7F5B6452-D7D6-4E52-A963-157CDF6DE476}"/>
                  </a:ext>
                </a:extLst>
              </p:cNvPr>
              <p:cNvSpPr/>
              <p:nvPr/>
            </p:nvSpPr>
            <p:spPr bwMode="auto">
              <a:xfrm rot="20700000">
                <a:off x="5821860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4" name="四角形: 角を丸くする 1163">
                <a:extLst>
                  <a:ext uri="{FF2B5EF4-FFF2-40B4-BE49-F238E27FC236}">
                    <a16:creationId xmlns:a16="http://schemas.microsoft.com/office/drawing/2014/main" id="{27C60BD6-0D8E-4B22-A759-877E6CDF83A8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5248D6DF-25AD-4722-9305-F63165ED4213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6" name="四角形: 角を丸くする 1165">
                <a:extLst>
                  <a:ext uri="{FF2B5EF4-FFF2-40B4-BE49-F238E27FC236}">
                    <a16:creationId xmlns:a16="http://schemas.microsoft.com/office/drawing/2014/main" id="{BB0CBC5A-D0E7-4EF0-B73C-F49583EC2082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D2A90D27-1F35-4530-A021-E2E09FE6EF97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8" name="台形 1167">
                <a:extLst>
                  <a:ext uri="{FF2B5EF4-FFF2-40B4-BE49-F238E27FC236}">
                    <a16:creationId xmlns:a16="http://schemas.microsoft.com/office/drawing/2014/main" id="{BDFE78BE-F26F-4B47-9482-DD126FA0467A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kVert">
                <a:fgClr>
                  <a:srgbClr val="2D2D8A">
                    <a:lumMod val="50000"/>
                  </a:srgbClr>
                </a:fgClr>
                <a:bgClr>
                  <a:srgbClr val="333399">
                    <a:lumMod val="75000"/>
                  </a:srgbClr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9" name="四角形: 上の 2 つの角を丸める 1168">
                <a:extLst>
                  <a:ext uri="{FF2B5EF4-FFF2-40B4-BE49-F238E27FC236}">
                    <a16:creationId xmlns:a16="http://schemas.microsoft.com/office/drawing/2014/main" id="{065ABC12-C3E3-42BD-88A7-B6373A288AC4}"/>
                  </a:ext>
                </a:extLst>
              </p:cNvPr>
              <p:cNvSpPr/>
              <p:nvPr/>
            </p:nvSpPr>
            <p:spPr bwMode="auto">
              <a:xfrm>
                <a:off x="6672621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0" name="楕円 1169">
                <a:extLst>
                  <a:ext uri="{FF2B5EF4-FFF2-40B4-BE49-F238E27FC236}">
                    <a16:creationId xmlns:a16="http://schemas.microsoft.com/office/drawing/2014/main" id="{2A84C002-4EAC-4D4A-81F0-FEAD1D5F2345}"/>
                  </a:ext>
                </a:extLst>
              </p:cNvPr>
              <p:cNvSpPr/>
              <p:nvPr/>
            </p:nvSpPr>
            <p:spPr bwMode="auto">
              <a:xfrm>
                <a:off x="6823116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1" name="楕円 1170">
                <a:extLst>
                  <a:ext uri="{FF2B5EF4-FFF2-40B4-BE49-F238E27FC236}">
                    <a16:creationId xmlns:a16="http://schemas.microsoft.com/office/drawing/2014/main" id="{D732E287-1562-4BF9-85F5-29A56EE52CAF}"/>
                  </a:ext>
                </a:extLst>
              </p:cNvPr>
              <p:cNvSpPr/>
              <p:nvPr/>
            </p:nvSpPr>
            <p:spPr bwMode="auto">
              <a:xfrm>
                <a:off x="6908841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2" name="台形 1171">
                <a:extLst>
                  <a:ext uri="{FF2B5EF4-FFF2-40B4-BE49-F238E27FC236}">
                    <a16:creationId xmlns:a16="http://schemas.microsoft.com/office/drawing/2014/main" id="{A4095A64-ECAE-492A-9A67-E6E5779D03D0}"/>
                  </a:ext>
                </a:extLst>
              </p:cNvPr>
              <p:cNvSpPr/>
              <p:nvPr/>
            </p:nvSpPr>
            <p:spPr bwMode="auto">
              <a:xfrm rot="10800000">
                <a:off x="6712236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1D3D79B5-B86A-4192-8505-F84EFE1462AD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4" name="台形 1173">
                <a:extLst>
                  <a:ext uri="{FF2B5EF4-FFF2-40B4-BE49-F238E27FC236}">
                    <a16:creationId xmlns:a16="http://schemas.microsoft.com/office/drawing/2014/main" id="{F5995DDD-2DF7-4D3C-9D6A-F465CDB3B410}"/>
                  </a:ext>
                </a:extLst>
              </p:cNvPr>
              <p:cNvSpPr/>
              <p:nvPr/>
            </p:nvSpPr>
            <p:spPr bwMode="auto">
              <a:xfrm rot="10800000">
                <a:off x="7039541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75" name="グループ化 1174">
                <a:extLst>
                  <a:ext uri="{FF2B5EF4-FFF2-40B4-BE49-F238E27FC236}">
                    <a16:creationId xmlns:a16="http://schemas.microsoft.com/office/drawing/2014/main" id="{649EE56E-6A21-4968-B225-5E4F16340BF2}"/>
                  </a:ext>
                </a:extLst>
              </p:cNvPr>
              <p:cNvGrpSpPr/>
              <p:nvPr/>
            </p:nvGrpSpPr>
            <p:grpSpPr>
              <a:xfrm rot="900000">
                <a:off x="6985538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205" name="楕円 50">
                  <a:extLst>
                    <a:ext uri="{FF2B5EF4-FFF2-40B4-BE49-F238E27FC236}">
                      <a16:creationId xmlns:a16="http://schemas.microsoft.com/office/drawing/2014/main" id="{4087D1F2-1B90-48D3-B0AD-7567B53939B1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6" name="楕円 50">
                  <a:extLst>
                    <a:ext uri="{FF2B5EF4-FFF2-40B4-BE49-F238E27FC236}">
                      <a16:creationId xmlns:a16="http://schemas.microsoft.com/office/drawing/2014/main" id="{09975A94-4115-40A5-8125-DF27F8CA85CE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76" name="楕円 1175">
                <a:extLst>
                  <a:ext uri="{FF2B5EF4-FFF2-40B4-BE49-F238E27FC236}">
                    <a16:creationId xmlns:a16="http://schemas.microsoft.com/office/drawing/2014/main" id="{AE0CCCBB-9F4F-47A4-837D-6702C82E92F4}"/>
                  </a:ext>
                </a:extLst>
              </p:cNvPr>
              <p:cNvSpPr/>
              <p:nvPr/>
            </p:nvSpPr>
            <p:spPr bwMode="auto">
              <a:xfrm rot="900000" flipH="1">
                <a:off x="7936215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7" name="楕円 1176">
                <a:extLst>
                  <a:ext uri="{FF2B5EF4-FFF2-40B4-BE49-F238E27FC236}">
                    <a16:creationId xmlns:a16="http://schemas.microsoft.com/office/drawing/2014/main" id="{5CE3356F-0FC6-41CF-B831-F4E857F7D4C7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FFF0679E-E407-411E-A748-1D8D297D206F}"/>
                  </a:ext>
                </a:extLst>
              </p:cNvPr>
              <p:cNvSpPr/>
              <p:nvPr/>
            </p:nvSpPr>
            <p:spPr bwMode="auto">
              <a:xfrm>
                <a:off x="6124066" y="2332172"/>
                <a:ext cx="724479" cy="501639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9" name="月 1178">
                <a:extLst>
                  <a:ext uri="{FF2B5EF4-FFF2-40B4-BE49-F238E27FC236}">
                    <a16:creationId xmlns:a16="http://schemas.microsoft.com/office/drawing/2014/main" id="{4D877450-984E-495E-A3D2-3F742B0BE8D6}"/>
                  </a:ext>
                </a:extLst>
              </p:cNvPr>
              <p:cNvSpPr/>
              <p:nvPr/>
            </p:nvSpPr>
            <p:spPr bwMode="auto">
              <a:xfrm rot="5400000">
                <a:off x="6402364" y="184057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80" name="グループ化 1179">
                <a:extLst>
                  <a:ext uri="{FF2B5EF4-FFF2-40B4-BE49-F238E27FC236}">
                    <a16:creationId xmlns:a16="http://schemas.microsoft.com/office/drawing/2014/main" id="{E9DA9EC3-49B5-4F4E-AC08-F23E988CD6D2}"/>
                  </a:ext>
                </a:extLst>
              </p:cNvPr>
              <p:cNvGrpSpPr/>
              <p:nvPr/>
            </p:nvGrpSpPr>
            <p:grpSpPr>
              <a:xfrm>
                <a:off x="6273466" y="2393025"/>
                <a:ext cx="415588" cy="415588"/>
                <a:chOff x="3584130" y="2358010"/>
                <a:chExt cx="415588" cy="415588"/>
              </a:xfrm>
            </p:grpSpPr>
            <p:sp>
              <p:nvSpPr>
                <p:cNvPr id="1201" name="楕円 1200">
                  <a:extLst>
                    <a:ext uri="{FF2B5EF4-FFF2-40B4-BE49-F238E27FC236}">
                      <a16:creationId xmlns:a16="http://schemas.microsoft.com/office/drawing/2014/main" id="{325C8903-D840-4DC1-9BF1-25704D65C7C9}"/>
                    </a:ext>
                  </a:extLst>
                </p:cNvPr>
                <p:cNvSpPr/>
                <p:nvPr/>
              </p:nvSpPr>
              <p:spPr bwMode="auto">
                <a:xfrm>
                  <a:off x="3584130" y="2358010"/>
                  <a:ext cx="415588" cy="4155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2" name="楕円 1201">
                  <a:extLst>
                    <a:ext uri="{FF2B5EF4-FFF2-40B4-BE49-F238E27FC236}">
                      <a16:creationId xmlns:a16="http://schemas.microsoft.com/office/drawing/2014/main" id="{FC442B6D-3604-4347-A509-6C8BFC90A188}"/>
                    </a:ext>
                  </a:extLst>
                </p:cNvPr>
                <p:cNvSpPr/>
                <p:nvPr/>
              </p:nvSpPr>
              <p:spPr bwMode="auto">
                <a:xfrm>
                  <a:off x="3689606" y="2467430"/>
                  <a:ext cx="204636" cy="20463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3" name="楕円 1202">
                  <a:extLst>
                    <a:ext uri="{FF2B5EF4-FFF2-40B4-BE49-F238E27FC236}">
                      <a16:creationId xmlns:a16="http://schemas.microsoft.com/office/drawing/2014/main" id="{4CE1FEE0-310E-43B5-ACD5-0E43C2A52987}"/>
                    </a:ext>
                  </a:extLst>
                </p:cNvPr>
                <p:cNvSpPr/>
                <p:nvPr/>
              </p:nvSpPr>
              <p:spPr bwMode="auto">
                <a:xfrm>
                  <a:off x="3751459" y="2415587"/>
                  <a:ext cx="166906" cy="16690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4" name="楕円 1203">
                  <a:extLst>
                    <a:ext uri="{FF2B5EF4-FFF2-40B4-BE49-F238E27FC236}">
                      <a16:creationId xmlns:a16="http://schemas.microsoft.com/office/drawing/2014/main" id="{59AC61A9-5D90-4702-87A1-C93EE1C37E87}"/>
                    </a:ext>
                  </a:extLst>
                </p:cNvPr>
                <p:cNvSpPr/>
                <p:nvPr/>
              </p:nvSpPr>
              <p:spPr bwMode="auto">
                <a:xfrm>
                  <a:off x="3697357" y="2634167"/>
                  <a:ext cx="92218" cy="9221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81" name="月 1180">
                <a:extLst>
                  <a:ext uri="{FF2B5EF4-FFF2-40B4-BE49-F238E27FC236}">
                    <a16:creationId xmlns:a16="http://schemas.microsoft.com/office/drawing/2014/main" id="{5B55198C-F1DF-461F-9AD7-420E52171B02}"/>
                  </a:ext>
                </a:extLst>
              </p:cNvPr>
              <p:cNvSpPr/>
              <p:nvPr/>
            </p:nvSpPr>
            <p:spPr bwMode="auto">
              <a:xfrm rot="5400000">
                <a:off x="6338336" y="2081454"/>
                <a:ext cx="298719" cy="729369"/>
              </a:xfrm>
              <a:prstGeom prst="moon">
                <a:avLst>
                  <a:gd name="adj" fmla="val 2768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7ADDA1D9-F080-4D26-A7DC-0E9BB43C6B45}"/>
                  </a:ext>
                </a:extLst>
              </p:cNvPr>
              <p:cNvSpPr/>
              <p:nvPr/>
            </p:nvSpPr>
            <p:spPr bwMode="auto">
              <a:xfrm flipH="1">
                <a:off x="7402914" y="2332172"/>
                <a:ext cx="724479" cy="501639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3" name="月 1182">
                <a:extLst>
                  <a:ext uri="{FF2B5EF4-FFF2-40B4-BE49-F238E27FC236}">
                    <a16:creationId xmlns:a16="http://schemas.microsoft.com/office/drawing/2014/main" id="{5EE29559-3BFE-4A5F-8A7C-CE687B3E854A}"/>
                  </a:ext>
                </a:extLst>
              </p:cNvPr>
              <p:cNvSpPr/>
              <p:nvPr/>
            </p:nvSpPr>
            <p:spPr bwMode="auto">
              <a:xfrm rot="16200000" flipH="1">
                <a:off x="7678433" y="184057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84" name="グループ化 1183">
                <a:extLst>
                  <a:ext uri="{FF2B5EF4-FFF2-40B4-BE49-F238E27FC236}">
                    <a16:creationId xmlns:a16="http://schemas.microsoft.com/office/drawing/2014/main" id="{C7193917-9CD9-4E5A-81C3-626CD319EE65}"/>
                  </a:ext>
                </a:extLst>
              </p:cNvPr>
              <p:cNvGrpSpPr/>
              <p:nvPr/>
            </p:nvGrpSpPr>
            <p:grpSpPr>
              <a:xfrm flipH="1">
                <a:off x="7562405" y="2393025"/>
                <a:ext cx="415588" cy="415588"/>
                <a:chOff x="3584130" y="2358010"/>
                <a:chExt cx="415588" cy="415588"/>
              </a:xfrm>
            </p:grpSpPr>
            <p:sp>
              <p:nvSpPr>
                <p:cNvPr id="1197" name="楕円 1196">
                  <a:extLst>
                    <a:ext uri="{FF2B5EF4-FFF2-40B4-BE49-F238E27FC236}">
                      <a16:creationId xmlns:a16="http://schemas.microsoft.com/office/drawing/2014/main" id="{8A2109AB-8B38-4EA0-A0AA-91DD815397FA}"/>
                    </a:ext>
                  </a:extLst>
                </p:cNvPr>
                <p:cNvSpPr/>
                <p:nvPr/>
              </p:nvSpPr>
              <p:spPr bwMode="auto">
                <a:xfrm>
                  <a:off x="3584130" y="2358010"/>
                  <a:ext cx="415588" cy="4155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98" name="楕円 1197">
                  <a:extLst>
                    <a:ext uri="{FF2B5EF4-FFF2-40B4-BE49-F238E27FC236}">
                      <a16:creationId xmlns:a16="http://schemas.microsoft.com/office/drawing/2014/main" id="{0E0D2660-23D7-49C6-8DD2-14AA984DFCFC}"/>
                    </a:ext>
                  </a:extLst>
                </p:cNvPr>
                <p:cNvSpPr/>
                <p:nvPr/>
              </p:nvSpPr>
              <p:spPr bwMode="auto">
                <a:xfrm>
                  <a:off x="3689606" y="2467430"/>
                  <a:ext cx="204636" cy="20463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99" name="楕円 1198">
                  <a:extLst>
                    <a:ext uri="{FF2B5EF4-FFF2-40B4-BE49-F238E27FC236}">
                      <a16:creationId xmlns:a16="http://schemas.microsoft.com/office/drawing/2014/main" id="{1D32AE7C-F3AA-4EF7-A2D5-C96EDDB77943}"/>
                    </a:ext>
                  </a:extLst>
                </p:cNvPr>
                <p:cNvSpPr/>
                <p:nvPr/>
              </p:nvSpPr>
              <p:spPr bwMode="auto">
                <a:xfrm>
                  <a:off x="3751459" y="2415587"/>
                  <a:ext cx="166906" cy="16690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0" name="楕円 1199">
                  <a:extLst>
                    <a:ext uri="{FF2B5EF4-FFF2-40B4-BE49-F238E27FC236}">
                      <a16:creationId xmlns:a16="http://schemas.microsoft.com/office/drawing/2014/main" id="{1793C2C5-A94C-4D75-915B-6AE871285263}"/>
                    </a:ext>
                  </a:extLst>
                </p:cNvPr>
                <p:cNvSpPr/>
                <p:nvPr/>
              </p:nvSpPr>
              <p:spPr bwMode="auto">
                <a:xfrm>
                  <a:off x="3697357" y="2634167"/>
                  <a:ext cx="92218" cy="9221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85" name="月 1184">
                <a:extLst>
                  <a:ext uri="{FF2B5EF4-FFF2-40B4-BE49-F238E27FC236}">
                    <a16:creationId xmlns:a16="http://schemas.microsoft.com/office/drawing/2014/main" id="{D7F344AE-4674-490D-8DA8-2B02E266781E}"/>
                  </a:ext>
                </a:extLst>
              </p:cNvPr>
              <p:cNvSpPr/>
              <p:nvPr/>
            </p:nvSpPr>
            <p:spPr bwMode="auto">
              <a:xfrm rot="16200000" flipH="1">
                <a:off x="7614404" y="2081454"/>
                <a:ext cx="298719" cy="729369"/>
              </a:xfrm>
              <a:prstGeom prst="moon">
                <a:avLst>
                  <a:gd name="adj" fmla="val 2768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E5DDAA6B-700F-4F1C-AF3C-0C5214414D24}"/>
                  </a:ext>
                </a:extLst>
              </p:cNvPr>
              <p:cNvSpPr/>
              <p:nvPr/>
            </p:nvSpPr>
            <p:spPr bwMode="auto">
              <a:xfrm>
                <a:off x="6835681" y="3308326"/>
                <a:ext cx="571698" cy="132668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7" name="楕円 1186">
                <a:extLst>
                  <a:ext uri="{FF2B5EF4-FFF2-40B4-BE49-F238E27FC236}">
                    <a16:creationId xmlns:a16="http://schemas.microsoft.com/office/drawing/2014/main" id="{E0BE7F53-F529-41AC-97FC-70FA9EE3421E}"/>
                  </a:ext>
                </a:extLst>
              </p:cNvPr>
              <p:cNvSpPr/>
              <p:nvPr/>
            </p:nvSpPr>
            <p:spPr bwMode="auto">
              <a:xfrm>
                <a:off x="7019943" y="3071859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8" name="二等辺三角形 1187">
                <a:extLst>
                  <a:ext uri="{FF2B5EF4-FFF2-40B4-BE49-F238E27FC236}">
                    <a16:creationId xmlns:a16="http://schemas.microsoft.com/office/drawing/2014/main" id="{3C81ADA3-93BC-41FB-A6FB-CFE60B18598D}"/>
                  </a:ext>
                </a:extLst>
              </p:cNvPr>
              <p:cNvSpPr/>
              <p:nvPr/>
            </p:nvSpPr>
            <p:spPr bwMode="auto">
              <a:xfrm rot="18900000">
                <a:off x="6068609" y="2293747"/>
                <a:ext cx="135015" cy="192393"/>
              </a:xfrm>
              <a:prstGeom prst="triangl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9" name="二等辺三角形 1188">
                <a:extLst>
                  <a:ext uri="{FF2B5EF4-FFF2-40B4-BE49-F238E27FC236}">
                    <a16:creationId xmlns:a16="http://schemas.microsoft.com/office/drawing/2014/main" id="{261A1DCD-398A-4B26-B348-EEF7E358D1EF}"/>
                  </a:ext>
                </a:extLst>
              </p:cNvPr>
              <p:cNvSpPr/>
              <p:nvPr/>
            </p:nvSpPr>
            <p:spPr bwMode="auto">
              <a:xfrm rot="2700000" flipH="1">
                <a:off x="8057317" y="2293745"/>
                <a:ext cx="135015" cy="192393"/>
              </a:xfrm>
              <a:prstGeom prst="triangl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0" name="楕円 1189">
                <a:extLst>
                  <a:ext uri="{FF2B5EF4-FFF2-40B4-BE49-F238E27FC236}">
                    <a16:creationId xmlns:a16="http://schemas.microsoft.com/office/drawing/2014/main" id="{C5405796-03E7-4ED4-A1C3-8C99D4B82D2E}"/>
                  </a:ext>
                </a:extLst>
              </p:cNvPr>
              <p:cNvSpPr/>
              <p:nvPr/>
            </p:nvSpPr>
            <p:spPr bwMode="auto">
              <a:xfrm>
                <a:off x="6199947" y="2946739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1" name="楕円 1190">
                <a:extLst>
                  <a:ext uri="{FF2B5EF4-FFF2-40B4-BE49-F238E27FC236}">
                    <a16:creationId xmlns:a16="http://schemas.microsoft.com/office/drawing/2014/main" id="{36C4CAC0-AA0A-4ABC-AA92-11B69771837A}"/>
                  </a:ext>
                </a:extLst>
              </p:cNvPr>
              <p:cNvSpPr/>
              <p:nvPr/>
            </p:nvSpPr>
            <p:spPr bwMode="auto">
              <a:xfrm>
                <a:off x="7698547" y="2946739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2" name="四角形: 角を丸くする 1191">
                <a:extLst>
                  <a:ext uri="{FF2B5EF4-FFF2-40B4-BE49-F238E27FC236}">
                    <a16:creationId xmlns:a16="http://schemas.microsoft.com/office/drawing/2014/main" id="{72097C42-5C40-4FBF-A847-0AE4ADDAB06C}"/>
                  </a:ext>
                </a:extLst>
              </p:cNvPr>
              <p:cNvSpPr/>
              <p:nvPr/>
            </p:nvSpPr>
            <p:spPr bwMode="auto">
              <a:xfrm flipH="1">
                <a:off x="7250693" y="5518006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rgbClr val="2D2D8A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3" name="四角形: 角を丸くする 1192">
                <a:extLst>
                  <a:ext uri="{FF2B5EF4-FFF2-40B4-BE49-F238E27FC236}">
                    <a16:creationId xmlns:a16="http://schemas.microsoft.com/office/drawing/2014/main" id="{6CF4D95A-E1CA-49E8-AD15-5A9F363AD961}"/>
                  </a:ext>
                </a:extLst>
              </p:cNvPr>
              <p:cNvSpPr/>
              <p:nvPr/>
            </p:nvSpPr>
            <p:spPr bwMode="auto">
              <a:xfrm>
                <a:off x="68720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2D2D8A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94" name="グループ化 1193">
                <a:extLst>
                  <a:ext uri="{FF2B5EF4-FFF2-40B4-BE49-F238E27FC236}">
                    <a16:creationId xmlns:a16="http://schemas.microsoft.com/office/drawing/2014/main" id="{50FAF9D0-04B7-44B3-AA16-8361680D48A3}"/>
                  </a:ext>
                </a:extLst>
              </p:cNvPr>
              <p:cNvGrpSpPr/>
              <p:nvPr/>
            </p:nvGrpSpPr>
            <p:grpSpPr>
              <a:xfrm rot="20700000">
                <a:off x="7124175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195" name="楕円 50">
                  <a:extLst>
                    <a:ext uri="{FF2B5EF4-FFF2-40B4-BE49-F238E27FC236}">
                      <a16:creationId xmlns:a16="http://schemas.microsoft.com/office/drawing/2014/main" id="{80CBA37D-B042-457F-BC7B-405A0234F02C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96" name="楕円 50">
                  <a:extLst>
                    <a:ext uri="{FF2B5EF4-FFF2-40B4-BE49-F238E27FC236}">
                      <a16:creationId xmlns:a16="http://schemas.microsoft.com/office/drawing/2014/main" id="{B81A216B-EBE8-47A9-89CE-E8E6A015873B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1142" name="グループ化 1141">
              <a:extLst>
                <a:ext uri="{FF2B5EF4-FFF2-40B4-BE49-F238E27FC236}">
                  <a16:creationId xmlns:a16="http://schemas.microsoft.com/office/drawing/2014/main" id="{E46AC825-8158-4D9D-8413-157062EC8E32}"/>
                </a:ext>
              </a:extLst>
            </p:cNvPr>
            <p:cNvGrpSpPr/>
            <p:nvPr/>
          </p:nvGrpSpPr>
          <p:grpSpPr>
            <a:xfrm>
              <a:off x="2801114" y="-2336131"/>
              <a:ext cx="3053896" cy="2917094"/>
              <a:chOff x="2822051" y="-2191682"/>
              <a:chExt cx="2884403" cy="2755195"/>
            </a:xfrm>
          </p:grpSpPr>
          <p:grpSp>
            <p:nvGrpSpPr>
              <p:cNvPr id="1145" name="グループ化 1144">
                <a:extLst>
                  <a:ext uri="{FF2B5EF4-FFF2-40B4-BE49-F238E27FC236}">
                    <a16:creationId xmlns:a16="http://schemas.microsoft.com/office/drawing/2014/main" id="{455269F3-4C41-43E5-808A-D92546A5756E}"/>
                  </a:ext>
                </a:extLst>
              </p:cNvPr>
              <p:cNvGrpSpPr/>
              <p:nvPr/>
            </p:nvGrpSpPr>
            <p:grpSpPr>
              <a:xfrm>
                <a:off x="2822051" y="-2191682"/>
                <a:ext cx="1469406" cy="2755195"/>
                <a:chOff x="2822051" y="-2191682"/>
                <a:chExt cx="1469406" cy="2755195"/>
              </a:xfrm>
            </p:grpSpPr>
            <p:grpSp>
              <p:nvGrpSpPr>
                <p:cNvPr id="1153" name="グループ化 1152">
                  <a:extLst>
                    <a:ext uri="{FF2B5EF4-FFF2-40B4-BE49-F238E27FC236}">
                      <a16:creationId xmlns:a16="http://schemas.microsoft.com/office/drawing/2014/main" id="{863153E2-7F3C-4335-8360-2F4309B4D59A}"/>
                    </a:ext>
                  </a:extLst>
                </p:cNvPr>
                <p:cNvGrpSpPr/>
                <p:nvPr/>
              </p:nvGrpSpPr>
              <p:grpSpPr>
                <a:xfrm rot="14400000">
                  <a:off x="3577303" y="-2593140"/>
                  <a:ext cx="312696" cy="1115612"/>
                  <a:chOff x="7201406" y="2241999"/>
                  <a:chExt cx="312696" cy="1115612"/>
                </a:xfrm>
              </p:grpSpPr>
              <p:sp>
                <p:nvSpPr>
                  <p:cNvPr id="1157" name="四角形: 角を丸くする 1156">
                    <a:extLst>
                      <a:ext uri="{FF2B5EF4-FFF2-40B4-BE49-F238E27FC236}">
                        <a16:creationId xmlns:a16="http://schemas.microsoft.com/office/drawing/2014/main" id="{E8440213-A1F0-4E8C-9EFA-271A4044B918}"/>
                      </a:ext>
                    </a:extLst>
                  </p:cNvPr>
                  <p:cNvSpPr/>
                  <p:nvPr/>
                </p:nvSpPr>
                <p:spPr bwMode="auto">
                  <a:xfrm rot="233343">
                    <a:off x="7218199" y="2609908"/>
                    <a:ext cx="140950" cy="4362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58" name="フリーフォーム: 図形 1157">
                    <a:extLst>
                      <a:ext uri="{FF2B5EF4-FFF2-40B4-BE49-F238E27FC236}">
                        <a16:creationId xmlns:a16="http://schemas.microsoft.com/office/drawing/2014/main" id="{22ECD5B5-5BB1-4067-907A-7D601AC379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1406" y="2241999"/>
                    <a:ext cx="312696" cy="1115612"/>
                  </a:xfrm>
                  <a:custGeom>
                    <a:avLst/>
                    <a:gdLst>
                      <a:gd name="connsiteX0" fmla="*/ 35634 w 347114"/>
                      <a:gd name="connsiteY0" fmla="*/ 0 h 1115612"/>
                      <a:gd name="connsiteX1" fmla="*/ 207919 w 347114"/>
                      <a:gd name="connsiteY1" fmla="*/ 0 h 1115612"/>
                      <a:gd name="connsiteX2" fmla="*/ 207919 w 347114"/>
                      <a:gd name="connsiteY2" fmla="*/ 288757 h 1115612"/>
                      <a:gd name="connsiteX3" fmla="*/ 264416 w 347114"/>
                      <a:gd name="connsiteY3" fmla="*/ 341579 h 1115612"/>
                      <a:gd name="connsiteX4" fmla="*/ 343020 w 347114"/>
                      <a:gd name="connsiteY4" fmla="*/ 600995 h 1115612"/>
                      <a:gd name="connsiteX5" fmla="*/ 345964 w 347114"/>
                      <a:gd name="connsiteY5" fmla="*/ 666009 h 1115612"/>
                      <a:gd name="connsiteX6" fmla="*/ 347114 w 347114"/>
                      <a:gd name="connsiteY6" fmla="*/ 671708 h 1115612"/>
                      <a:gd name="connsiteX7" fmla="*/ 347114 w 347114"/>
                      <a:gd name="connsiteY7" fmla="*/ 691422 h 1115612"/>
                      <a:gd name="connsiteX8" fmla="*/ 347114 w 347114"/>
                      <a:gd name="connsiteY8" fmla="*/ 868084 h 1115612"/>
                      <a:gd name="connsiteX9" fmla="*/ 345274 w 347114"/>
                      <a:gd name="connsiteY9" fmla="*/ 877200 h 1115612"/>
                      <a:gd name="connsiteX10" fmla="*/ 345517 w 347114"/>
                      <a:gd name="connsiteY10" fmla="*/ 880694 h 1115612"/>
                      <a:gd name="connsiteX11" fmla="*/ 343142 w 347114"/>
                      <a:gd name="connsiteY11" fmla="*/ 887758 h 1115612"/>
                      <a:gd name="connsiteX12" fmla="*/ 342533 w 347114"/>
                      <a:gd name="connsiteY12" fmla="*/ 890772 h 1115612"/>
                      <a:gd name="connsiteX13" fmla="*/ 341725 w 347114"/>
                      <a:gd name="connsiteY13" fmla="*/ 891972 h 1115612"/>
                      <a:gd name="connsiteX14" fmla="*/ 338140 w 347114"/>
                      <a:gd name="connsiteY14" fmla="*/ 902635 h 1115612"/>
                      <a:gd name="connsiteX15" fmla="*/ 239952 w 347114"/>
                      <a:gd name="connsiteY15" fmla="*/ 1072701 h 1115612"/>
                      <a:gd name="connsiteX16" fmla="*/ 160326 w 347114"/>
                      <a:gd name="connsiteY16" fmla="*/ 1094037 h 1115612"/>
                      <a:gd name="connsiteX17" fmla="*/ 158070 w 347114"/>
                      <a:gd name="connsiteY17" fmla="*/ 1092046 h 1115612"/>
                      <a:gd name="connsiteX18" fmla="*/ 147272 w 347114"/>
                      <a:gd name="connsiteY18" fmla="*/ 1104289 h 1115612"/>
                      <a:gd name="connsiteX19" fmla="*/ 85535 w 347114"/>
                      <a:gd name="connsiteY19" fmla="*/ 1108106 h 1115612"/>
                      <a:gd name="connsiteX20" fmla="*/ 65054 w 347114"/>
                      <a:gd name="connsiteY20" fmla="*/ 1031672 h 1115612"/>
                      <a:gd name="connsiteX21" fmla="*/ 155355 w 347114"/>
                      <a:gd name="connsiteY21" fmla="*/ 875267 h 1115612"/>
                      <a:gd name="connsiteX22" fmla="*/ 155355 w 347114"/>
                      <a:gd name="connsiteY22" fmla="*/ 744102 h 1115612"/>
                      <a:gd name="connsiteX23" fmla="*/ 117565 w 347114"/>
                      <a:gd name="connsiteY23" fmla="*/ 736424 h 1115612"/>
                      <a:gd name="connsiteX24" fmla="*/ 54220 w 347114"/>
                      <a:gd name="connsiteY24" fmla="*/ 696185 h 1115612"/>
                      <a:gd name="connsiteX25" fmla="*/ 35212 w 347114"/>
                      <a:gd name="connsiteY25" fmla="*/ 272529 h 1115612"/>
                      <a:gd name="connsiteX26" fmla="*/ 35634 w 347114"/>
                      <a:gd name="connsiteY26" fmla="*/ 272388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82353 w 311902"/>
                      <a:gd name="connsiteY23" fmla="*/ 736424 h 1115612"/>
                      <a:gd name="connsiteX24" fmla="*/ 0 w 311902"/>
                      <a:gd name="connsiteY24" fmla="*/ 272529 h 1115612"/>
                      <a:gd name="connsiteX25" fmla="*/ 422 w 311902"/>
                      <a:gd name="connsiteY25" fmla="*/ 272388 h 1115612"/>
                      <a:gd name="connsiteX26" fmla="*/ 422 w 311902"/>
                      <a:gd name="connsiteY26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272388 h 1115612"/>
                      <a:gd name="connsiteX25" fmla="*/ 422 w 311902"/>
                      <a:gd name="connsiteY25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0 h 1115612"/>
                      <a:gd name="connsiteX0" fmla="*/ 1216 w 312696"/>
                      <a:gd name="connsiteY0" fmla="*/ 0 h 1115612"/>
                      <a:gd name="connsiteX1" fmla="*/ 173501 w 312696"/>
                      <a:gd name="connsiteY1" fmla="*/ 0 h 1115612"/>
                      <a:gd name="connsiteX2" fmla="*/ 173501 w 312696"/>
                      <a:gd name="connsiteY2" fmla="*/ 288757 h 1115612"/>
                      <a:gd name="connsiteX3" fmla="*/ 229998 w 312696"/>
                      <a:gd name="connsiteY3" fmla="*/ 341579 h 1115612"/>
                      <a:gd name="connsiteX4" fmla="*/ 308602 w 312696"/>
                      <a:gd name="connsiteY4" fmla="*/ 600995 h 1115612"/>
                      <a:gd name="connsiteX5" fmla="*/ 311546 w 312696"/>
                      <a:gd name="connsiteY5" fmla="*/ 666009 h 1115612"/>
                      <a:gd name="connsiteX6" fmla="*/ 312696 w 312696"/>
                      <a:gd name="connsiteY6" fmla="*/ 671708 h 1115612"/>
                      <a:gd name="connsiteX7" fmla="*/ 312696 w 312696"/>
                      <a:gd name="connsiteY7" fmla="*/ 691422 h 1115612"/>
                      <a:gd name="connsiteX8" fmla="*/ 312696 w 312696"/>
                      <a:gd name="connsiteY8" fmla="*/ 868084 h 1115612"/>
                      <a:gd name="connsiteX9" fmla="*/ 310856 w 312696"/>
                      <a:gd name="connsiteY9" fmla="*/ 877200 h 1115612"/>
                      <a:gd name="connsiteX10" fmla="*/ 311099 w 312696"/>
                      <a:gd name="connsiteY10" fmla="*/ 880694 h 1115612"/>
                      <a:gd name="connsiteX11" fmla="*/ 308724 w 312696"/>
                      <a:gd name="connsiteY11" fmla="*/ 887758 h 1115612"/>
                      <a:gd name="connsiteX12" fmla="*/ 308115 w 312696"/>
                      <a:gd name="connsiteY12" fmla="*/ 890772 h 1115612"/>
                      <a:gd name="connsiteX13" fmla="*/ 307307 w 312696"/>
                      <a:gd name="connsiteY13" fmla="*/ 891972 h 1115612"/>
                      <a:gd name="connsiteX14" fmla="*/ 303722 w 312696"/>
                      <a:gd name="connsiteY14" fmla="*/ 902635 h 1115612"/>
                      <a:gd name="connsiteX15" fmla="*/ 205534 w 312696"/>
                      <a:gd name="connsiteY15" fmla="*/ 1072701 h 1115612"/>
                      <a:gd name="connsiteX16" fmla="*/ 125908 w 312696"/>
                      <a:gd name="connsiteY16" fmla="*/ 1094037 h 1115612"/>
                      <a:gd name="connsiteX17" fmla="*/ 123652 w 312696"/>
                      <a:gd name="connsiteY17" fmla="*/ 1092046 h 1115612"/>
                      <a:gd name="connsiteX18" fmla="*/ 112854 w 312696"/>
                      <a:gd name="connsiteY18" fmla="*/ 1104289 h 1115612"/>
                      <a:gd name="connsiteX19" fmla="*/ 51117 w 312696"/>
                      <a:gd name="connsiteY19" fmla="*/ 1108106 h 1115612"/>
                      <a:gd name="connsiteX20" fmla="*/ 30636 w 312696"/>
                      <a:gd name="connsiteY20" fmla="*/ 1031672 h 1115612"/>
                      <a:gd name="connsiteX21" fmla="*/ 120937 w 312696"/>
                      <a:gd name="connsiteY21" fmla="*/ 875267 h 1115612"/>
                      <a:gd name="connsiteX22" fmla="*/ 120937 w 312696"/>
                      <a:gd name="connsiteY22" fmla="*/ 744102 h 1115612"/>
                      <a:gd name="connsiteX23" fmla="*/ 794 w 312696"/>
                      <a:gd name="connsiteY23" fmla="*/ 272529 h 1115612"/>
                      <a:gd name="connsiteX24" fmla="*/ 1216 w 312696"/>
                      <a:gd name="connsiteY24" fmla="*/ 0 h 1115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312696" h="1115612">
                        <a:moveTo>
                          <a:pt x="1216" y="0"/>
                        </a:moveTo>
                        <a:lnTo>
                          <a:pt x="173501" y="0"/>
                        </a:lnTo>
                        <a:lnTo>
                          <a:pt x="173501" y="288757"/>
                        </a:lnTo>
                        <a:lnTo>
                          <a:pt x="229998" y="341579"/>
                        </a:lnTo>
                        <a:cubicBezTo>
                          <a:pt x="272814" y="405331"/>
                          <a:pt x="299054" y="497964"/>
                          <a:pt x="308602" y="600995"/>
                        </a:cubicBezTo>
                        <a:lnTo>
                          <a:pt x="311546" y="666009"/>
                        </a:lnTo>
                        <a:lnTo>
                          <a:pt x="312696" y="671708"/>
                        </a:lnTo>
                        <a:lnTo>
                          <a:pt x="312696" y="691422"/>
                        </a:lnTo>
                        <a:lnTo>
                          <a:pt x="312696" y="868084"/>
                        </a:lnTo>
                        <a:lnTo>
                          <a:pt x="310856" y="877200"/>
                        </a:lnTo>
                        <a:lnTo>
                          <a:pt x="311099" y="880694"/>
                        </a:lnTo>
                        <a:lnTo>
                          <a:pt x="308724" y="887758"/>
                        </a:lnTo>
                        <a:lnTo>
                          <a:pt x="308115" y="890772"/>
                        </a:lnTo>
                        <a:lnTo>
                          <a:pt x="307307" y="891972"/>
                        </a:lnTo>
                        <a:lnTo>
                          <a:pt x="303722" y="902635"/>
                        </a:lnTo>
                        <a:lnTo>
                          <a:pt x="205534" y="1072701"/>
                        </a:lnTo>
                        <a:cubicBezTo>
                          <a:pt x="189437" y="1100581"/>
                          <a:pt x="153788" y="1110133"/>
                          <a:pt x="125908" y="1094037"/>
                        </a:cubicBezTo>
                        <a:lnTo>
                          <a:pt x="123652" y="1092046"/>
                        </a:lnTo>
                        <a:lnTo>
                          <a:pt x="112854" y="1104289"/>
                        </a:lnTo>
                        <a:cubicBezTo>
                          <a:pt x="95456" y="1117435"/>
                          <a:pt x="71189" y="1119695"/>
                          <a:pt x="51117" y="1108106"/>
                        </a:cubicBezTo>
                        <a:cubicBezTo>
                          <a:pt x="24354" y="1092655"/>
                          <a:pt x="15185" y="1058435"/>
                          <a:pt x="30636" y="1031672"/>
                        </a:cubicBezTo>
                        <a:lnTo>
                          <a:pt x="120937" y="875267"/>
                        </a:lnTo>
                        <a:lnTo>
                          <a:pt x="120937" y="744102"/>
                        </a:lnTo>
                        <a:cubicBezTo>
                          <a:pt x="80889" y="586911"/>
                          <a:pt x="2742" y="515445"/>
                          <a:pt x="794" y="272529"/>
                        </a:cubicBezTo>
                        <a:cubicBezTo>
                          <a:pt x="-1154" y="29613"/>
                          <a:pt x="1075" y="90843"/>
                          <a:pt x="121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154" name="グループ化 1153">
                  <a:extLst>
                    <a:ext uri="{FF2B5EF4-FFF2-40B4-BE49-F238E27FC236}">
                      <a16:creationId xmlns:a16="http://schemas.microsoft.com/office/drawing/2014/main" id="{A279D7EE-89E2-4C1A-975C-3008D0128C4E}"/>
                    </a:ext>
                  </a:extLst>
                </p:cNvPr>
                <p:cNvGrpSpPr/>
                <p:nvPr/>
              </p:nvGrpSpPr>
              <p:grpSpPr>
                <a:xfrm>
                  <a:off x="2822051" y="-1918020"/>
                  <a:ext cx="1126703" cy="2481533"/>
                  <a:chOff x="2822051" y="-1918020"/>
                  <a:chExt cx="1126703" cy="2481533"/>
                </a:xfrm>
              </p:grpSpPr>
              <p:sp>
                <p:nvSpPr>
                  <p:cNvPr id="1155" name="フリーフォーム: 図形 1154">
                    <a:extLst>
                      <a:ext uri="{FF2B5EF4-FFF2-40B4-BE49-F238E27FC236}">
                        <a16:creationId xmlns:a16="http://schemas.microsoft.com/office/drawing/2014/main" id="{81BF2D01-7DC4-41E0-88D5-F8F85C0429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2051" y="-1822524"/>
                    <a:ext cx="1126703" cy="2386037"/>
                  </a:xfrm>
                  <a:custGeom>
                    <a:avLst/>
                    <a:gdLst>
                      <a:gd name="connsiteX0" fmla="*/ 481194 w 1126703"/>
                      <a:gd name="connsiteY0" fmla="*/ 0 h 2386037"/>
                      <a:gd name="connsiteX1" fmla="*/ 678414 w 1126703"/>
                      <a:gd name="connsiteY1" fmla="*/ 229009 h 2386037"/>
                      <a:gd name="connsiteX2" fmla="*/ 336277 w 1126703"/>
                      <a:gd name="connsiteY2" fmla="*/ 1318544 h 2386037"/>
                      <a:gd name="connsiteX3" fmla="*/ 1014080 w 1126703"/>
                      <a:gd name="connsiteY3" fmla="*/ 2066490 h 2386037"/>
                      <a:gd name="connsiteX4" fmla="*/ 1126703 w 1126703"/>
                      <a:gd name="connsiteY4" fmla="*/ 2098728 h 2386037"/>
                      <a:gd name="connsiteX5" fmla="*/ 1120654 w 1126703"/>
                      <a:gd name="connsiteY5" fmla="*/ 2103718 h 2386037"/>
                      <a:gd name="connsiteX6" fmla="*/ 1034920 w 1126703"/>
                      <a:gd name="connsiteY6" fmla="*/ 2310699 h 2386037"/>
                      <a:gd name="connsiteX7" fmla="*/ 1034920 w 1126703"/>
                      <a:gd name="connsiteY7" fmla="*/ 2386037 h 2386037"/>
                      <a:gd name="connsiteX8" fmla="*/ 910567 w 1126703"/>
                      <a:gd name="connsiteY8" fmla="*/ 2350442 h 2386037"/>
                      <a:gd name="connsiteX9" fmla="*/ 43544 w 1126703"/>
                      <a:gd name="connsiteY9" fmla="*/ 1393695 h 2386037"/>
                      <a:gd name="connsiteX10" fmla="*/ 481194 w 1126703"/>
                      <a:gd name="connsiteY10" fmla="*/ 0 h 2386037"/>
                      <a:gd name="connsiteX0" fmla="*/ 1034920 w 1126703"/>
                      <a:gd name="connsiteY0" fmla="*/ 2310699 h 2402139"/>
                      <a:gd name="connsiteX1" fmla="*/ 1034920 w 1126703"/>
                      <a:gd name="connsiteY1" fmla="*/ 2386037 h 2402139"/>
                      <a:gd name="connsiteX2" fmla="*/ 910567 w 1126703"/>
                      <a:gd name="connsiteY2" fmla="*/ 2350442 h 2402139"/>
                      <a:gd name="connsiteX3" fmla="*/ 43544 w 1126703"/>
                      <a:gd name="connsiteY3" fmla="*/ 1393695 h 2402139"/>
                      <a:gd name="connsiteX4" fmla="*/ 481194 w 1126703"/>
                      <a:gd name="connsiteY4" fmla="*/ 0 h 2402139"/>
                      <a:gd name="connsiteX5" fmla="*/ 678414 w 1126703"/>
                      <a:gd name="connsiteY5" fmla="*/ 229009 h 2402139"/>
                      <a:gd name="connsiteX6" fmla="*/ 336277 w 1126703"/>
                      <a:gd name="connsiteY6" fmla="*/ 1318544 h 2402139"/>
                      <a:gd name="connsiteX7" fmla="*/ 1014080 w 1126703"/>
                      <a:gd name="connsiteY7" fmla="*/ 2066490 h 2402139"/>
                      <a:gd name="connsiteX8" fmla="*/ 1126703 w 1126703"/>
                      <a:gd name="connsiteY8" fmla="*/ 2098728 h 2402139"/>
                      <a:gd name="connsiteX9" fmla="*/ 1120654 w 1126703"/>
                      <a:gd name="connsiteY9" fmla="*/ 2103718 h 2402139"/>
                      <a:gd name="connsiteX10" fmla="*/ 1126360 w 1126703"/>
                      <a:gd name="connsiteY10" fmla="*/ 2402139 h 2402139"/>
                      <a:gd name="connsiteX0" fmla="*/ 1034920 w 1126703"/>
                      <a:gd name="connsiteY0" fmla="*/ 2310699 h 2386037"/>
                      <a:gd name="connsiteX1" fmla="*/ 1034920 w 1126703"/>
                      <a:gd name="connsiteY1" fmla="*/ 2386037 h 2386037"/>
                      <a:gd name="connsiteX2" fmla="*/ 910567 w 1126703"/>
                      <a:gd name="connsiteY2" fmla="*/ 2350442 h 2386037"/>
                      <a:gd name="connsiteX3" fmla="*/ 43544 w 1126703"/>
                      <a:gd name="connsiteY3" fmla="*/ 1393695 h 2386037"/>
                      <a:gd name="connsiteX4" fmla="*/ 481194 w 1126703"/>
                      <a:gd name="connsiteY4" fmla="*/ 0 h 2386037"/>
                      <a:gd name="connsiteX5" fmla="*/ 678414 w 1126703"/>
                      <a:gd name="connsiteY5" fmla="*/ 229009 h 2386037"/>
                      <a:gd name="connsiteX6" fmla="*/ 336277 w 1126703"/>
                      <a:gd name="connsiteY6" fmla="*/ 1318544 h 2386037"/>
                      <a:gd name="connsiteX7" fmla="*/ 1014080 w 1126703"/>
                      <a:gd name="connsiteY7" fmla="*/ 2066490 h 2386037"/>
                      <a:gd name="connsiteX8" fmla="*/ 1126703 w 1126703"/>
                      <a:gd name="connsiteY8" fmla="*/ 2098728 h 2386037"/>
                      <a:gd name="connsiteX9" fmla="*/ 1120654 w 1126703"/>
                      <a:gd name="connsiteY9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  <a:gd name="connsiteX8" fmla="*/ 1120654 w 1126703"/>
                      <a:gd name="connsiteY8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6703" h="2386037">
                        <a:moveTo>
                          <a:pt x="1034920" y="2386037"/>
                        </a:moveTo>
                        <a:lnTo>
                          <a:pt x="910567" y="2350442"/>
                        </a:lnTo>
                        <a:cubicBezTo>
                          <a:pt x="485424" y="2195549"/>
                          <a:pt x="158107" y="1839935"/>
                          <a:pt x="43544" y="1393695"/>
                        </a:cubicBezTo>
                        <a:cubicBezTo>
                          <a:pt x="-87385" y="883707"/>
                          <a:pt x="82224" y="343589"/>
                          <a:pt x="481194" y="0"/>
                        </a:cubicBezTo>
                        <a:lnTo>
                          <a:pt x="678414" y="229009"/>
                        </a:lnTo>
                        <a:cubicBezTo>
                          <a:pt x="366515" y="497613"/>
                          <a:pt x="233922" y="919855"/>
                          <a:pt x="336277" y="1318544"/>
                        </a:cubicBezTo>
                        <a:cubicBezTo>
                          <a:pt x="425838" y="1667396"/>
                          <a:pt x="681721" y="1945401"/>
                          <a:pt x="1014080" y="2066490"/>
                        </a:cubicBezTo>
                        <a:lnTo>
                          <a:pt x="1126703" y="2098728"/>
                        </a:lnTo>
                      </a:path>
                    </a:pathLst>
                  </a:custGeom>
                  <a:solidFill>
                    <a:srgbClr val="FFFFFF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56" name="台形 1155">
                    <a:extLst>
                      <a:ext uri="{FF2B5EF4-FFF2-40B4-BE49-F238E27FC236}">
                        <a16:creationId xmlns:a16="http://schemas.microsoft.com/office/drawing/2014/main" id="{D77AD016-2300-4B93-95B2-F6A62F5ADF7E}"/>
                      </a:ext>
                    </a:extLst>
                  </p:cNvPr>
                  <p:cNvSpPr/>
                  <p:nvPr/>
                </p:nvSpPr>
                <p:spPr bwMode="auto">
                  <a:xfrm rot="13815449">
                    <a:off x="3178904" y="-1815770"/>
                    <a:ext cx="435322" cy="230821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rgbClr val="00206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146" name="グループ化 1145">
                <a:extLst>
                  <a:ext uri="{FF2B5EF4-FFF2-40B4-BE49-F238E27FC236}">
                    <a16:creationId xmlns:a16="http://schemas.microsoft.com/office/drawing/2014/main" id="{1B26D167-5243-4F7D-A8A0-1A444C2B689A}"/>
                  </a:ext>
                </a:extLst>
              </p:cNvPr>
              <p:cNvGrpSpPr/>
              <p:nvPr/>
            </p:nvGrpSpPr>
            <p:grpSpPr>
              <a:xfrm flipH="1">
                <a:off x="4237048" y="-2191682"/>
                <a:ext cx="1469406" cy="2755195"/>
                <a:chOff x="2822051" y="-2191682"/>
                <a:chExt cx="1469406" cy="2755195"/>
              </a:xfrm>
            </p:grpSpPr>
            <p:grpSp>
              <p:nvGrpSpPr>
                <p:cNvPr id="1147" name="グループ化 1146">
                  <a:extLst>
                    <a:ext uri="{FF2B5EF4-FFF2-40B4-BE49-F238E27FC236}">
                      <a16:creationId xmlns:a16="http://schemas.microsoft.com/office/drawing/2014/main" id="{259E30C0-01E1-4829-BBAE-FC0999D91904}"/>
                    </a:ext>
                  </a:extLst>
                </p:cNvPr>
                <p:cNvGrpSpPr/>
                <p:nvPr/>
              </p:nvGrpSpPr>
              <p:grpSpPr>
                <a:xfrm rot="14400000">
                  <a:off x="3577303" y="-2593140"/>
                  <a:ext cx="312696" cy="1115612"/>
                  <a:chOff x="7201406" y="2241999"/>
                  <a:chExt cx="312696" cy="1115612"/>
                </a:xfrm>
              </p:grpSpPr>
              <p:sp>
                <p:nvSpPr>
                  <p:cNvPr id="1151" name="四角形: 角を丸くする 1150">
                    <a:extLst>
                      <a:ext uri="{FF2B5EF4-FFF2-40B4-BE49-F238E27FC236}">
                        <a16:creationId xmlns:a16="http://schemas.microsoft.com/office/drawing/2014/main" id="{AD961CC7-90E9-4A7D-A150-EBB69118FEAA}"/>
                      </a:ext>
                    </a:extLst>
                  </p:cNvPr>
                  <p:cNvSpPr/>
                  <p:nvPr/>
                </p:nvSpPr>
                <p:spPr bwMode="auto">
                  <a:xfrm rot="233343">
                    <a:off x="7218199" y="2609908"/>
                    <a:ext cx="140950" cy="4362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52" name="フリーフォーム: 図形 1151">
                    <a:extLst>
                      <a:ext uri="{FF2B5EF4-FFF2-40B4-BE49-F238E27FC236}">
                        <a16:creationId xmlns:a16="http://schemas.microsoft.com/office/drawing/2014/main" id="{DD441410-12D2-4DA0-8DCB-0F898CC097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1406" y="2241999"/>
                    <a:ext cx="312696" cy="1115612"/>
                  </a:xfrm>
                  <a:custGeom>
                    <a:avLst/>
                    <a:gdLst>
                      <a:gd name="connsiteX0" fmla="*/ 35634 w 347114"/>
                      <a:gd name="connsiteY0" fmla="*/ 0 h 1115612"/>
                      <a:gd name="connsiteX1" fmla="*/ 207919 w 347114"/>
                      <a:gd name="connsiteY1" fmla="*/ 0 h 1115612"/>
                      <a:gd name="connsiteX2" fmla="*/ 207919 w 347114"/>
                      <a:gd name="connsiteY2" fmla="*/ 288757 h 1115612"/>
                      <a:gd name="connsiteX3" fmla="*/ 264416 w 347114"/>
                      <a:gd name="connsiteY3" fmla="*/ 341579 h 1115612"/>
                      <a:gd name="connsiteX4" fmla="*/ 343020 w 347114"/>
                      <a:gd name="connsiteY4" fmla="*/ 600995 h 1115612"/>
                      <a:gd name="connsiteX5" fmla="*/ 345964 w 347114"/>
                      <a:gd name="connsiteY5" fmla="*/ 666009 h 1115612"/>
                      <a:gd name="connsiteX6" fmla="*/ 347114 w 347114"/>
                      <a:gd name="connsiteY6" fmla="*/ 671708 h 1115612"/>
                      <a:gd name="connsiteX7" fmla="*/ 347114 w 347114"/>
                      <a:gd name="connsiteY7" fmla="*/ 691422 h 1115612"/>
                      <a:gd name="connsiteX8" fmla="*/ 347114 w 347114"/>
                      <a:gd name="connsiteY8" fmla="*/ 868084 h 1115612"/>
                      <a:gd name="connsiteX9" fmla="*/ 345274 w 347114"/>
                      <a:gd name="connsiteY9" fmla="*/ 877200 h 1115612"/>
                      <a:gd name="connsiteX10" fmla="*/ 345517 w 347114"/>
                      <a:gd name="connsiteY10" fmla="*/ 880694 h 1115612"/>
                      <a:gd name="connsiteX11" fmla="*/ 343142 w 347114"/>
                      <a:gd name="connsiteY11" fmla="*/ 887758 h 1115612"/>
                      <a:gd name="connsiteX12" fmla="*/ 342533 w 347114"/>
                      <a:gd name="connsiteY12" fmla="*/ 890772 h 1115612"/>
                      <a:gd name="connsiteX13" fmla="*/ 341725 w 347114"/>
                      <a:gd name="connsiteY13" fmla="*/ 891972 h 1115612"/>
                      <a:gd name="connsiteX14" fmla="*/ 338140 w 347114"/>
                      <a:gd name="connsiteY14" fmla="*/ 902635 h 1115612"/>
                      <a:gd name="connsiteX15" fmla="*/ 239952 w 347114"/>
                      <a:gd name="connsiteY15" fmla="*/ 1072701 h 1115612"/>
                      <a:gd name="connsiteX16" fmla="*/ 160326 w 347114"/>
                      <a:gd name="connsiteY16" fmla="*/ 1094037 h 1115612"/>
                      <a:gd name="connsiteX17" fmla="*/ 158070 w 347114"/>
                      <a:gd name="connsiteY17" fmla="*/ 1092046 h 1115612"/>
                      <a:gd name="connsiteX18" fmla="*/ 147272 w 347114"/>
                      <a:gd name="connsiteY18" fmla="*/ 1104289 h 1115612"/>
                      <a:gd name="connsiteX19" fmla="*/ 85535 w 347114"/>
                      <a:gd name="connsiteY19" fmla="*/ 1108106 h 1115612"/>
                      <a:gd name="connsiteX20" fmla="*/ 65054 w 347114"/>
                      <a:gd name="connsiteY20" fmla="*/ 1031672 h 1115612"/>
                      <a:gd name="connsiteX21" fmla="*/ 155355 w 347114"/>
                      <a:gd name="connsiteY21" fmla="*/ 875267 h 1115612"/>
                      <a:gd name="connsiteX22" fmla="*/ 155355 w 347114"/>
                      <a:gd name="connsiteY22" fmla="*/ 744102 h 1115612"/>
                      <a:gd name="connsiteX23" fmla="*/ 117565 w 347114"/>
                      <a:gd name="connsiteY23" fmla="*/ 736424 h 1115612"/>
                      <a:gd name="connsiteX24" fmla="*/ 54220 w 347114"/>
                      <a:gd name="connsiteY24" fmla="*/ 696185 h 1115612"/>
                      <a:gd name="connsiteX25" fmla="*/ 35212 w 347114"/>
                      <a:gd name="connsiteY25" fmla="*/ 272529 h 1115612"/>
                      <a:gd name="connsiteX26" fmla="*/ 35634 w 347114"/>
                      <a:gd name="connsiteY26" fmla="*/ 272388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82353 w 311902"/>
                      <a:gd name="connsiteY23" fmla="*/ 736424 h 1115612"/>
                      <a:gd name="connsiteX24" fmla="*/ 0 w 311902"/>
                      <a:gd name="connsiteY24" fmla="*/ 272529 h 1115612"/>
                      <a:gd name="connsiteX25" fmla="*/ 422 w 311902"/>
                      <a:gd name="connsiteY25" fmla="*/ 272388 h 1115612"/>
                      <a:gd name="connsiteX26" fmla="*/ 422 w 311902"/>
                      <a:gd name="connsiteY26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272388 h 1115612"/>
                      <a:gd name="connsiteX25" fmla="*/ 422 w 311902"/>
                      <a:gd name="connsiteY25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0 h 1115612"/>
                      <a:gd name="connsiteX0" fmla="*/ 1216 w 312696"/>
                      <a:gd name="connsiteY0" fmla="*/ 0 h 1115612"/>
                      <a:gd name="connsiteX1" fmla="*/ 173501 w 312696"/>
                      <a:gd name="connsiteY1" fmla="*/ 0 h 1115612"/>
                      <a:gd name="connsiteX2" fmla="*/ 173501 w 312696"/>
                      <a:gd name="connsiteY2" fmla="*/ 288757 h 1115612"/>
                      <a:gd name="connsiteX3" fmla="*/ 229998 w 312696"/>
                      <a:gd name="connsiteY3" fmla="*/ 341579 h 1115612"/>
                      <a:gd name="connsiteX4" fmla="*/ 308602 w 312696"/>
                      <a:gd name="connsiteY4" fmla="*/ 600995 h 1115612"/>
                      <a:gd name="connsiteX5" fmla="*/ 311546 w 312696"/>
                      <a:gd name="connsiteY5" fmla="*/ 666009 h 1115612"/>
                      <a:gd name="connsiteX6" fmla="*/ 312696 w 312696"/>
                      <a:gd name="connsiteY6" fmla="*/ 671708 h 1115612"/>
                      <a:gd name="connsiteX7" fmla="*/ 312696 w 312696"/>
                      <a:gd name="connsiteY7" fmla="*/ 691422 h 1115612"/>
                      <a:gd name="connsiteX8" fmla="*/ 312696 w 312696"/>
                      <a:gd name="connsiteY8" fmla="*/ 868084 h 1115612"/>
                      <a:gd name="connsiteX9" fmla="*/ 310856 w 312696"/>
                      <a:gd name="connsiteY9" fmla="*/ 877200 h 1115612"/>
                      <a:gd name="connsiteX10" fmla="*/ 311099 w 312696"/>
                      <a:gd name="connsiteY10" fmla="*/ 880694 h 1115612"/>
                      <a:gd name="connsiteX11" fmla="*/ 308724 w 312696"/>
                      <a:gd name="connsiteY11" fmla="*/ 887758 h 1115612"/>
                      <a:gd name="connsiteX12" fmla="*/ 308115 w 312696"/>
                      <a:gd name="connsiteY12" fmla="*/ 890772 h 1115612"/>
                      <a:gd name="connsiteX13" fmla="*/ 307307 w 312696"/>
                      <a:gd name="connsiteY13" fmla="*/ 891972 h 1115612"/>
                      <a:gd name="connsiteX14" fmla="*/ 303722 w 312696"/>
                      <a:gd name="connsiteY14" fmla="*/ 902635 h 1115612"/>
                      <a:gd name="connsiteX15" fmla="*/ 205534 w 312696"/>
                      <a:gd name="connsiteY15" fmla="*/ 1072701 h 1115612"/>
                      <a:gd name="connsiteX16" fmla="*/ 125908 w 312696"/>
                      <a:gd name="connsiteY16" fmla="*/ 1094037 h 1115612"/>
                      <a:gd name="connsiteX17" fmla="*/ 123652 w 312696"/>
                      <a:gd name="connsiteY17" fmla="*/ 1092046 h 1115612"/>
                      <a:gd name="connsiteX18" fmla="*/ 112854 w 312696"/>
                      <a:gd name="connsiteY18" fmla="*/ 1104289 h 1115612"/>
                      <a:gd name="connsiteX19" fmla="*/ 51117 w 312696"/>
                      <a:gd name="connsiteY19" fmla="*/ 1108106 h 1115612"/>
                      <a:gd name="connsiteX20" fmla="*/ 30636 w 312696"/>
                      <a:gd name="connsiteY20" fmla="*/ 1031672 h 1115612"/>
                      <a:gd name="connsiteX21" fmla="*/ 120937 w 312696"/>
                      <a:gd name="connsiteY21" fmla="*/ 875267 h 1115612"/>
                      <a:gd name="connsiteX22" fmla="*/ 120937 w 312696"/>
                      <a:gd name="connsiteY22" fmla="*/ 744102 h 1115612"/>
                      <a:gd name="connsiteX23" fmla="*/ 794 w 312696"/>
                      <a:gd name="connsiteY23" fmla="*/ 272529 h 1115612"/>
                      <a:gd name="connsiteX24" fmla="*/ 1216 w 312696"/>
                      <a:gd name="connsiteY24" fmla="*/ 0 h 1115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312696" h="1115612">
                        <a:moveTo>
                          <a:pt x="1216" y="0"/>
                        </a:moveTo>
                        <a:lnTo>
                          <a:pt x="173501" y="0"/>
                        </a:lnTo>
                        <a:lnTo>
                          <a:pt x="173501" y="288757"/>
                        </a:lnTo>
                        <a:lnTo>
                          <a:pt x="229998" y="341579"/>
                        </a:lnTo>
                        <a:cubicBezTo>
                          <a:pt x="272814" y="405331"/>
                          <a:pt x="299054" y="497964"/>
                          <a:pt x="308602" y="600995"/>
                        </a:cubicBezTo>
                        <a:lnTo>
                          <a:pt x="311546" y="666009"/>
                        </a:lnTo>
                        <a:lnTo>
                          <a:pt x="312696" y="671708"/>
                        </a:lnTo>
                        <a:lnTo>
                          <a:pt x="312696" y="691422"/>
                        </a:lnTo>
                        <a:lnTo>
                          <a:pt x="312696" y="868084"/>
                        </a:lnTo>
                        <a:lnTo>
                          <a:pt x="310856" y="877200"/>
                        </a:lnTo>
                        <a:lnTo>
                          <a:pt x="311099" y="880694"/>
                        </a:lnTo>
                        <a:lnTo>
                          <a:pt x="308724" y="887758"/>
                        </a:lnTo>
                        <a:lnTo>
                          <a:pt x="308115" y="890772"/>
                        </a:lnTo>
                        <a:lnTo>
                          <a:pt x="307307" y="891972"/>
                        </a:lnTo>
                        <a:lnTo>
                          <a:pt x="303722" y="902635"/>
                        </a:lnTo>
                        <a:lnTo>
                          <a:pt x="205534" y="1072701"/>
                        </a:lnTo>
                        <a:cubicBezTo>
                          <a:pt x="189437" y="1100581"/>
                          <a:pt x="153788" y="1110133"/>
                          <a:pt x="125908" y="1094037"/>
                        </a:cubicBezTo>
                        <a:lnTo>
                          <a:pt x="123652" y="1092046"/>
                        </a:lnTo>
                        <a:lnTo>
                          <a:pt x="112854" y="1104289"/>
                        </a:lnTo>
                        <a:cubicBezTo>
                          <a:pt x="95456" y="1117435"/>
                          <a:pt x="71189" y="1119695"/>
                          <a:pt x="51117" y="1108106"/>
                        </a:cubicBezTo>
                        <a:cubicBezTo>
                          <a:pt x="24354" y="1092655"/>
                          <a:pt x="15185" y="1058435"/>
                          <a:pt x="30636" y="1031672"/>
                        </a:cubicBezTo>
                        <a:lnTo>
                          <a:pt x="120937" y="875267"/>
                        </a:lnTo>
                        <a:lnTo>
                          <a:pt x="120937" y="744102"/>
                        </a:lnTo>
                        <a:cubicBezTo>
                          <a:pt x="80889" y="586911"/>
                          <a:pt x="2742" y="515445"/>
                          <a:pt x="794" y="272529"/>
                        </a:cubicBezTo>
                        <a:cubicBezTo>
                          <a:pt x="-1154" y="29613"/>
                          <a:pt x="1075" y="90843"/>
                          <a:pt x="121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148" name="グループ化 1147">
                  <a:extLst>
                    <a:ext uri="{FF2B5EF4-FFF2-40B4-BE49-F238E27FC236}">
                      <a16:creationId xmlns:a16="http://schemas.microsoft.com/office/drawing/2014/main" id="{D321F888-D445-4F0F-B7C3-5344E3043CB2}"/>
                    </a:ext>
                  </a:extLst>
                </p:cNvPr>
                <p:cNvGrpSpPr/>
                <p:nvPr/>
              </p:nvGrpSpPr>
              <p:grpSpPr>
                <a:xfrm>
                  <a:off x="2822051" y="-1918020"/>
                  <a:ext cx="1126703" cy="2481533"/>
                  <a:chOff x="2822051" y="-1918020"/>
                  <a:chExt cx="1126703" cy="2481533"/>
                </a:xfrm>
              </p:grpSpPr>
              <p:sp>
                <p:nvSpPr>
                  <p:cNvPr id="1149" name="フリーフォーム: 図形 1148">
                    <a:extLst>
                      <a:ext uri="{FF2B5EF4-FFF2-40B4-BE49-F238E27FC236}">
                        <a16:creationId xmlns:a16="http://schemas.microsoft.com/office/drawing/2014/main" id="{08C58C79-3AFD-4718-B778-E8A117D9A8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2051" y="-1822524"/>
                    <a:ext cx="1126703" cy="2386037"/>
                  </a:xfrm>
                  <a:custGeom>
                    <a:avLst/>
                    <a:gdLst>
                      <a:gd name="connsiteX0" fmla="*/ 481194 w 1126703"/>
                      <a:gd name="connsiteY0" fmla="*/ 0 h 2386037"/>
                      <a:gd name="connsiteX1" fmla="*/ 678414 w 1126703"/>
                      <a:gd name="connsiteY1" fmla="*/ 229009 h 2386037"/>
                      <a:gd name="connsiteX2" fmla="*/ 336277 w 1126703"/>
                      <a:gd name="connsiteY2" fmla="*/ 1318544 h 2386037"/>
                      <a:gd name="connsiteX3" fmla="*/ 1014080 w 1126703"/>
                      <a:gd name="connsiteY3" fmla="*/ 2066490 h 2386037"/>
                      <a:gd name="connsiteX4" fmla="*/ 1126703 w 1126703"/>
                      <a:gd name="connsiteY4" fmla="*/ 2098728 h 2386037"/>
                      <a:gd name="connsiteX5" fmla="*/ 1120654 w 1126703"/>
                      <a:gd name="connsiteY5" fmla="*/ 2103718 h 2386037"/>
                      <a:gd name="connsiteX6" fmla="*/ 1034920 w 1126703"/>
                      <a:gd name="connsiteY6" fmla="*/ 2310699 h 2386037"/>
                      <a:gd name="connsiteX7" fmla="*/ 1034920 w 1126703"/>
                      <a:gd name="connsiteY7" fmla="*/ 2386037 h 2386037"/>
                      <a:gd name="connsiteX8" fmla="*/ 910567 w 1126703"/>
                      <a:gd name="connsiteY8" fmla="*/ 2350442 h 2386037"/>
                      <a:gd name="connsiteX9" fmla="*/ 43544 w 1126703"/>
                      <a:gd name="connsiteY9" fmla="*/ 1393695 h 2386037"/>
                      <a:gd name="connsiteX10" fmla="*/ 481194 w 1126703"/>
                      <a:gd name="connsiteY10" fmla="*/ 0 h 2386037"/>
                      <a:gd name="connsiteX0" fmla="*/ 1034920 w 1126703"/>
                      <a:gd name="connsiteY0" fmla="*/ 2310699 h 2402139"/>
                      <a:gd name="connsiteX1" fmla="*/ 1034920 w 1126703"/>
                      <a:gd name="connsiteY1" fmla="*/ 2386037 h 2402139"/>
                      <a:gd name="connsiteX2" fmla="*/ 910567 w 1126703"/>
                      <a:gd name="connsiteY2" fmla="*/ 2350442 h 2402139"/>
                      <a:gd name="connsiteX3" fmla="*/ 43544 w 1126703"/>
                      <a:gd name="connsiteY3" fmla="*/ 1393695 h 2402139"/>
                      <a:gd name="connsiteX4" fmla="*/ 481194 w 1126703"/>
                      <a:gd name="connsiteY4" fmla="*/ 0 h 2402139"/>
                      <a:gd name="connsiteX5" fmla="*/ 678414 w 1126703"/>
                      <a:gd name="connsiteY5" fmla="*/ 229009 h 2402139"/>
                      <a:gd name="connsiteX6" fmla="*/ 336277 w 1126703"/>
                      <a:gd name="connsiteY6" fmla="*/ 1318544 h 2402139"/>
                      <a:gd name="connsiteX7" fmla="*/ 1014080 w 1126703"/>
                      <a:gd name="connsiteY7" fmla="*/ 2066490 h 2402139"/>
                      <a:gd name="connsiteX8" fmla="*/ 1126703 w 1126703"/>
                      <a:gd name="connsiteY8" fmla="*/ 2098728 h 2402139"/>
                      <a:gd name="connsiteX9" fmla="*/ 1120654 w 1126703"/>
                      <a:gd name="connsiteY9" fmla="*/ 2103718 h 2402139"/>
                      <a:gd name="connsiteX10" fmla="*/ 1126360 w 1126703"/>
                      <a:gd name="connsiteY10" fmla="*/ 2402139 h 2402139"/>
                      <a:gd name="connsiteX0" fmla="*/ 1034920 w 1126703"/>
                      <a:gd name="connsiteY0" fmla="*/ 2310699 h 2386037"/>
                      <a:gd name="connsiteX1" fmla="*/ 1034920 w 1126703"/>
                      <a:gd name="connsiteY1" fmla="*/ 2386037 h 2386037"/>
                      <a:gd name="connsiteX2" fmla="*/ 910567 w 1126703"/>
                      <a:gd name="connsiteY2" fmla="*/ 2350442 h 2386037"/>
                      <a:gd name="connsiteX3" fmla="*/ 43544 w 1126703"/>
                      <a:gd name="connsiteY3" fmla="*/ 1393695 h 2386037"/>
                      <a:gd name="connsiteX4" fmla="*/ 481194 w 1126703"/>
                      <a:gd name="connsiteY4" fmla="*/ 0 h 2386037"/>
                      <a:gd name="connsiteX5" fmla="*/ 678414 w 1126703"/>
                      <a:gd name="connsiteY5" fmla="*/ 229009 h 2386037"/>
                      <a:gd name="connsiteX6" fmla="*/ 336277 w 1126703"/>
                      <a:gd name="connsiteY6" fmla="*/ 1318544 h 2386037"/>
                      <a:gd name="connsiteX7" fmla="*/ 1014080 w 1126703"/>
                      <a:gd name="connsiteY7" fmla="*/ 2066490 h 2386037"/>
                      <a:gd name="connsiteX8" fmla="*/ 1126703 w 1126703"/>
                      <a:gd name="connsiteY8" fmla="*/ 2098728 h 2386037"/>
                      <a:gd name="connsiteX9" fmla="*/ 1120654 w 1126703"/>
                      <a:gd name="connsiteY9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  <a:gd name="connsiteX8" fmla="*/ 1120654 w 1126703"/>
                      <a:gd name="connsiteY8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6703" h="2386037">
                        <a:moveTo>
                          <a:pt x="1034920" y="2386037"/>
                        </a:moveTo>
                        <a:lnTo>
                          <a:pt x="910567" y="2350442"/>
                        </a:lnTo>
                        <a:cubicBezTo>
                          <a:pt x="485424" y="2195549"/>
                          <a:pt x="158107" y="1839935"/>
                          <a:pt x="43544" y="1393695"/>
                        </a:cubicBezTo>
                        <a:cubicBezTo>
                          <a:pt x="-87385" y="883707"/>
                          <a:pt x="82224" y="343589"/>
                          <a:pt x="481194" y="0"/>
                        </a:cubicBezTo>
                        <a:lnTo>
                          <a:pt x="678414" y="229009"/>
                        </a:lnTo>
                        <a:cubicBezTo>
                          <a:pt x="366515" y="497613"/>
                          <a:pt x="233922" y="919855"/>
                          <a:pt x="336277" y="1318544"/>
                        </a:cubicBezTo>
                        <a:cubicBezTo>
                          <a:pt x="425838" y="1667396"/>
                          <a:pt x="681721" y="1945401"/>
                          <a:pt x="1014080" y="2066490"/>
                        </a:cubicBezTo>
                        <a:lnTo>
                          <a:pt x="1126703" y="2098728"/>
                        </a:lnTo>
                      </a:path>
                    </a:pathLst>
                  </a:custGeom>
                  <a:solidFill>
                    <a:srgbClr val="FFFFFF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50" name="台形 1149">
                    <a:extLst>
                      <a:ext uri="{FF2B5EF4-FFF2-40B4-BE49-F238E27FC236}">
                        <a16:creationId xmlns:a16="http://schemas.microsoft.com/office/drawing/2014/main" id="{68B4FB5C-05D0-45D4-976F-6D903A0DDA4F}"/>
                      </a:ext>
                    </a:extLst>
                  </p:cNvPr>
                  <p:cNvSpPr/>
                  <p:nvPr/>
                </p:nvSpPr>
                <p:spPr bwMode="auto">
                  <a:xfrm rot="13815449">
                    <a:off x="3178904" y="-1815770"/>
                    <a:ext cx="435322" cy="230821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rgbClr val="00206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1143" name="フリーフォーム: 図形 1142">
              <a:extLst>
                <a:ext uri="{FF2B5EF4-FFF2-40B4-BE49-F238E27FC236}">
                  <a16:creationId xmlns:a16="http://schemas.microsoft.com/office/drawing/2014/main" id="{90C3EBF1-1112-4136-ACCF-F721B0C7AC87}"/>
                </a:ext>
              </a:extLst>
            </p:cNvPr>
            <p:cNvSpPr/>
            <p:nvPr/>
          </p:nvSpPr>
          <p:spPr bwMode="auto">
            <a:xfrm rot="10800000">
              <a:off x="3895907" y="197754"/>
              <a:ext cx="843261" cy="499495"/>
            </a:xfrm>
            <a:custGeom>
              <a:avLst/>
              <a:gdLst>
                <a:gd name="connsiteX0" fmla="*/ 241640 w 843261"/>
                <a:gd name="connsiteY0" fmla="*/ 499495 h 499495"/>
                <a:gd name="connsiteX1" fmla="*/ 0 w 843261"/>
                <a:gd name="connsiteY1" fmla="*/ 499495 h 499495"/>
                <a:gd name="connsiteX2" fmla="*/ 421628 w 843261"/>
                <a:gd name="connsiteY2" fmla="*/ 4 h 499495"/>
                <a:gd name="connsiteX3" fmla="*/ 843261 w 843261"/>
                <a:gd name="connsiteY3" fmla="*/ 499495 h 499495"/>
                <a:gd name="connsiteX4" fmla="*/ 601620 w 843261"/>
                <a:gd name="connsiteY4" fmla="*/ 499495 h 499495"/>
                <a:gd name="connsiteX5" fmla="*/ 421631 w 843261"/>
                <a:gd name="connsiteY5" fmla="*/ 0 h 499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3261" h="499495">
                  <a:moveTo>
                    <a:pt x="241640" y="499495"/>
                  </a:moveTo>
                  <a:lnTo>
                    <a:pt x="0" y="499495"/>
                  </a:lnTo>
                  <a:lnTo>
                    <a:pt x="421628" y="4"/>
                  </a:lnTo>
                  <a:close/>
                  <a:moveTo>
                    <a:pt x="843261" y="499495"/>
                  </a:moveTo>
                  <a:lnTo>
                    <a:pt x="601620" y="499495"/>
                  </a:lnTo>
                  <a:lnTo>
                    <a:pt x="421631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4" name="楕円 1143">
              <a:extLst>
                <a:ext uri="{FF2B5EF4-FFF2-40B4-BE49-F238E27FC236}">
                  <a16:creationId xmlns:a16="http://schemas.microsoft.com/office/drawing/2014/main" id="{4DCA9880-5F09-405D-9CB2-02862DC08AD5}"/>
                </a:ext>
              </a:extLst>
            </p:cNvPr>
            <p:cNvSpPr/>
            <p:nvPr/>
          </p:nvSpPr>
          <p:spPr bwMode="auto">
            <a:xfrm>
              <a:off x="4219704" y="578788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07" name="グループ化 1206">
            <a:extLst>
              <a:ext uri="{FF2B5EF4-FFF2-40B4-BE49-F238E27FC236}">
                <a16:creationId xmlns:a16="http://schemas.microsoft.com/office/drawing/2014/main" id="{1F2D226E-BA30-46F2-B244-529F1C9208EF}"/>
              </a:ext>
            </a:extLst>
          </p:cNvPr>
          <p:cNvGrpSpPr>
            <a:grpSpLocks noChangeAspect="1"/>
          </p:cNvGrpSpPr>
          <p:nvPr/>
        </p:nvGrpSpPr>
        <p:grpSpPr>
          <a:xfrm>
            <a:off x="582368" y="4639661"/>
            <a:ext cx="1245562" cy="1677193"/>
            <a:chOff x="6456134" y="-2395990"/>
            <a:chExt cx="3558749" cy="4791980"/>
          </a:xfrm>
        </p:grpSpPr>
        <p:grpSp>
          <p:nvGrpSpPr>
            <p:cNvPr id="1208" name="グループ化 1207">
              <a:extLst>
                <a:ext uri="{FF2B5EF4-FFF2-40B4-BE49-F238E27FC236}">
                  <a16:creationId xmlns:a16="http://schemas.microsoft.com/office/drawing/2014/main" id="{A0A0740A-6B14-468A-BD17-CE057D3848B9}"/>
                </a:ext>
              </a:extLst>
            </p:cNvPr>
            <p:cNvGrpSpPr/>
            <p:nvPr/>
          </p:nvGrpSpPr>
          <p:grpSpPr>
            <a:xfrm>
              <a:off x="6456134" y="-2395990"/>
              <a:ext cx="3558749" cy="4791980"/>
              <a:chOff x="5386263" y="1217136"/>
              <a:chExt cx="3558749" cy="4791980"/>
            </a:xfrm>
          </p:grpSpPr>
          <p:sp>
            <p:nvSpPr>
              <p:cNvPr id="1226" name="フリーフォーム: 図形 1225">
                <a:extLst>
                  <a:ext uri="{FF2B5EF4-FFF2-40B4-BE49-F238E27FC236}">
                    <a16:creationId xmlns:a16="http://schemas.microsoft.com/office/drawing/2014/main" id="{E6148485-FBE8-4FC5-AE0D-0760F8F0BAE5}"/>
                  </a:ext>
                </a:extLst>
              </p:cNvPr>
              <p:cNvSpPr/>
              <p:nvPr/>
            </p:nvSpPr>
            <p:spPr bwMode="auto">
              <a:xfrm>
                <a:off x="7085349" y="245691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7" name="フリーフォーム: 図形 1226">
                <a:extLst>
                  <a:ext uri="{FF2B5EF4-FFF2-40B4-BE49-F238E27FC236}">
                    <a16:creationId xmlns:a16="http://schemas.microsoft.com/office/drawing/2014/main" id="{4123B678-E59E-47A6-A32B-0996CDD0B976}"/>
                  </a:ext>
                </a:extLst>
              </p:cNvPr>
              <p:cNvSpPr/>
              <p:nvPr/>
            </p:nvSpPr>
            <p:spPr bwMode="auto">
              <a:xfrm flipH="1">
                <a:off x="5386263" y="245691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8" name="楕円 1227">
                <a:extLst>
                  <a:ext uri="{FF2B5EF4-FFF2-40B4-BE49-F238E27FC236}">
                    <a16:creationId xmlns:a16="http://schemas.microsoft.com/office/drawing/2014/main" id="{04965708-7160-472C-9927-8DDC0677A187}"/>
                  </a:ext>
                </a:extLst>
              </p:cNvPr>
              <p:cNvSpPr/>
              <p:nvPr/>
            </p:nvSpPr>
            <p:spPr bwMode="auto">
              <a:xfrm>
                <a:off x="5888741" y="1217136"/>
                <a:ext cx="2130271" cy="2130271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9" name="楕円 1228">
                <a:extLst>
                  <a:ext uri="{FF2B5EF4-FFF2-40B4-BE49-F238E27FC236}">
                    <a16:creationId xmlns:a16="http://schemas.microsoft.com/office/drawing/2014/main" id="{B0B5E994-678C-481F-A8DC-3A2918431BE3}"/>
                  </a:ext>
                </a:extLst>
              </p:cNvPr>
              <p:cNvSpPr/>
              <p:nvPr/>
            </p:nvSpPr>
            <p:spPr bwMode="auto">
              <a:xfrm>
                <a:off x="6242229" y="1217136"/>
                <a:ext cx="2130271" cy="2130271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0" name="楕円 1229">
                <a:extLst>
                  <a:ext uri="{FF2B5EF4-FFF2-40B4-BE49-F238E27FC236}">
                    <a16:creationId xmlns:a16="http://schemas.microsoft.com/office/drawing/2014/main" id="{E51B1556-38A9-4C7D-9F6C-34F7C5E269DC}"/>
                  </a:ext>
                </a:extLst>
              </p:cNvPr>
              <p:cNvSpPr/>
              <p:nvPr/>
            </p:nvSpPr>
            <p:spPr bwMode="auto">
              <a:xfrm rot="20700000">
                <a:off x="5821860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1" name="四角形: 角を丸くする 1230">
                <a:extLst>
                  <a:ext uri="{FF2B5EF4-FFF2-40B4-BE49-F238E27FC236}">
                    <a16:creationId xmlns:a16="http://schemas.microsoft.com/office/drawing/2014/main" id="{CD6AA724-40F7-4CBF-9ED3-B92CC72AAFFB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2" name="フリーフォーム: 図形 1231">
                <a:extLst>
                  <a:ext uri="{FF2B5EF4-FFF2-40B4-BE49-F238E27FC236}">
                    <a16:creationId xmlns:a16="http://schemas.microsoft.com/office/drawing/2014/main" id="{09D08246-E977-4F15-AA46-166D0F208153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3" name="四角形: 角を丸くする 1232">
                <a:extLst>
                  <a:ext uri="{FF2B5EF4-FFF2-40B4-BE49-F238E27FC236}">
                    <a16:creationId xmlns:a16="http://schemas.microsoft.com/office/drawing/2014/main" id="{4544B911-4667-4C19-A1D8-7303ACEE75DA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4" name="フリーフォーム: 図形 1233">
                <a:extLst>
                  <a:ext uri="{FF2B5EF4-FFF2-40B4-BE49-F238E27FC236}">
                    <a16:creationId xmlns:a16="http://schemas.microsoft.com/office/drawing/2014/main" id="{296BD7CD-1FD0-42A1-9C34-EB11FC9B0A24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5" name="台形 1234">
                <a:extLst>
                  <a:ext uri="{FF2B5EF4-FFF2-40B4-BE49-F238E27FC236}">
                    <a16:creationId xmlns:a16="http://schemas.microsoft.com/office/drawing/2014/main" id="{42D51EF4-E3D8-4430-A29C-7C4ACA1F2162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kVert">
                <a:fgClr>
                  <a:srgbClr val="2D2D8A">
                    <a:lumMod val="50000"/>
                  </a:srgbClr>
                </a:fgClr>
                <a:bgClr>
                  <a:srgbClr val="333399">
                    <a:lumMod val="75000"/>
                  </a:srgbClr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6" name="四角形: 上の 2 つの角を丸める 1235">
                <a:extLst>
                  <a:ext uri="{FF2B5EF4-FFF2-40B4-BE49-F238E27FC236}">
                    <a16:creationId xmlns:a16="http://schemas.microsoft.com/office/drawing/2014/main" id="{3188268E-A804-4881-817F-D89C99B6621B}"/>
                  </a:ext>
                </a:extLst>
              </p:cNvPr>
              <p:cNvSpPr/>
              <p:nvPr/>
            </p:nvSpPr>
            <p:spPr bwMode="auto">
              <a:xfrm>
                <a:off x="6672621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7" name="楕円 1236">
                <a:extLst>
                  <a:ext uri="{FF2B5EF4-FFF2-40B4-BE49-F238E27FC236}">
                    <a16:creationId xmlns:a16="http://schemas.microsoft.com/office/drawing/2014/main" id="{B94C0E07-9061-436D-8201-9E4AE04156E1}"/>
                  </a:ext>
                </a:extLst>
              </p:cNvPr>
              <p:cNvSpPr/>
              <p:nvPr/>
            </p:nvSpPr>
            <p:spPr bwMode="auto">
              <a:xfrm>
                <a:off x="6823116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8" name="楕円 1237">
                <a:extLst>
                  <a:ext uri="{FF2B5EF4-FFF2-40B4-BE49-F238E27FC236}">
                    <a16:creationId xmlns:a16="http://schemas.microsoft.com/office/drawing/2014/main" id="{80C0B5DF-94FF-4644-AC23-FDCAA14920DF}"/>
                  </a:ext>
                </a:extLst>
              </p:cNvPr>
              <p:cNvSpPr/>
              <p:nvPr/>
            </p:nvSpPr>
            <p:spPr bwMode="auto">
              <a:xfrm>
                <a:off x="6908841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9" name="台形 1238">
                <a:extLst>
                  <a:ext uri="{FF2B5EF4-FFF2-40B4-BE49-F238E27FC236}">
                    <a16:creationId xmlns:a16="http://schemas.microsoft.com/office/drawing/2014/main" id="{07AFA390-F359-42C2-8282-2019C824788C}"/>
                  </a:ext>
                </a:extLst>
              </p:cNvPr>
              <p:cNvSpPr/>
              <p:nvPr/>
            </p:nvSpPr>
            <p:spPr bwMode="auto">
              <a:xfrm rot="10800000">
                <a:off x="6712236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0" name="フリーフォーム: 図形 1239">
                <a:extLst>
                  <a:ext uri="{FF2B5EF4-FFF2-40B4-BE49-F238E27FC236}">
                    <a16:creationId xmlns:a16="http://schemas.microsoft.com/office/drawing/2014/main" id="{F30DF261-11EC-4067-9EF3-D90184AA1EF3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1" name="台形 1240">
                <a:extLst>
                  <a:ext uri="{FF2B5EF4-FFF2-40B4-BE49-F238E27FC236}">
                    <a16:creationId xmlns:a16="http://schemas.microsoft.com/office/drawing/2014/main" id="{EEB86023-6C30-4690-B019-D2188D811254}"/>
                  </a:ext>
                </a:extLst>
              </p:cNvPr>
              <p:cNvSpPr/>
              <p:nvPr/>
            </p:nvSpPr>
            <p:spPr bwMode="auto">
              <a:xfrm rot="10800000">
                <a:off x="7039541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42" name="グループ化 1241">
                <a:extLst>
                  <a:ext uri="{FF2B5EF4-FFF2-40B4-BE49-F238E27FC236}">
                    <a16:creationId xmlns:a16="http://schemas.microsoft.com/office/drawing/2014/main" id="{A5E27FFC-E7DC-46BB-8BFB-78E75F2C038B}"/>
                  </a:ext>
                </a:extLst>
              </p:cNvPr>
              <p:cNvGrpSpPr/>
              <p:nvPr/>
            </p:nvGrpSpPr>
            <p:grpSpPr>
              <a:xfrm rot="900000">
                <a:off x="6985538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260" name="楕円 50">
                  <a:extLst>
                    <a:ext uri="{FF2B5EF4-FFF2-40B4-BE49-F238E27FC236}">
                      <a16:creationId xmlns:a16="http://schemas.microsoft.com/office/drawing/2014/main" id="{E2A2BB82-DE3F-4D19-B9DA-A8EC42C06338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61" name="楕円 50">
                  <a:extLst>
                    <a:ext uri="{FF2B5EF4-FFF2-40B4-BE49-F238E27FC236}">
                      <a16:creationId xmlns:a16="http://schemas.microsoft.com/office/drawing/2014/main" id="{D7028B95-00C0-4C30-BFA7-183663C26C1D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43" name="楕円 1242">
                <a:extLst>
                  <a:ext uri="{FF2B5EF4-FFF2-40B4-BE49-F238E27FC236}">
                    <a16:creationId xmlns:a16="http://schemas.microsoft.com/office/drawing/2014/main" id="{457D9150-DA15-4245-A5AB-70174DCF44CB}"/>
                  </a:ext>
                </a:extLst>
              </p:cNvPr>
              <p:cNvSpPr/>
              <p:nvPr/>
            </p:nvSpPr>
            <p:spPr bwMode="auto">
              <a:xfrm rot="900000" flipH="1">
                <a:off x="7936215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4" name="楕円 1243">
                <a:extLst>
                  <a:ext uri="{FF2B5EF4-FFF2-40B4-BE49-F238E27FC236}">
                    <a16:creationId xmlns:a16="http://schemas.microsoft.com/office/drawing/2014/main" id="{5E8D095B-DE36-44C3-A8C4-A513FF56A266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5" name="月 1244">
                <a:extLst>
                  <a:ext uri="{FF2B5EF4-FFF2-40B4-BE49-F238E27FC236}">
                    <a16:creationId xmlns:a16="http://schemas.microsoft.com/office/drawing/2014/main" id="{1E7C3083-D517-420F-A322-04463490E1C8}"/>
                  </a:ext>
                </a:extLst>
              </p:cNvPr>
              <p:cNvSpPr/>
              <p:nvPr/>
            </p:nvSpPr>
            <p:spPr bwMode="auto">
              <a:xfrm rot="5400000">
                <a:off x="6402364" y="184057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6" name="月 1245">
                <a:extLst>
                  <a:ext uri="{FF2B5EF4-FFF2-40B4-BE49-F238E27FC236}">
                    <a16:creationId xmlns:a16="http://schemas.microsoft.com/office/drawing/2014/main" id="{B7EDAEB7-C63B-4F5F-BCA3-52051A5019A3}"/>
                  </a:ext>
                </a:extLst>
              </p:cNvPr>
              <p:cNvSpPr/>
              <p:nvPr/>
            </p:nvSpPr>
            <p:spPr bwMode="auto">
              <a:xfrm rot="5400000">
                <a:off x="6338336" y="2081454"/>
                <a:ext cx="298719" cy="729369"/>
              </a:xfrm>
              <a:prstGeom prst="moon">
                <a:avLst>
                  <a:gd name="adj" fmla="val 2768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7" name="月 1246">
                <a:extLst>
                  <a:ext uri="{FF2B5EF4-FFF2-40B4-BE49-F238E27FC236}">
                    <a16:creationId xmlns:a16="http://schemas.microsoft.com/office/drawing/2014/main" id="{2ABFA669-0020-4DB3-8EC1-6FB08A50FFF7}"/>
                  </a:ext>
                </a:extLst>
              </p:cNvPr>
              <p:cNvSpPr/>
              <p:nvPr/>
            </p:nvSpPr>
            <p:spPr bwMode="auto">
              <a:xfrm rot="16200000" flipH="1">
                <a:off x="7678433" y="184057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8" name="月 1247">
                <a:extLst>
                  <a:ext uri="{FF2B5EF4-FFF2-40B4-BE49-F238E27FC236}">
                    <a16:creationId xmlns:a16="http://schemas.microsoft.com/office/drawing/2014/main" id="{9F2C06F8-6FA3-4319-9A0B-0C0DC6F5C141}"/>
                  </a:ext>
                </a:extLst>
              </p:cNvPr>
              <p:cNvSpPr/>
              <p:nvPr/>
            </p:nvSpPr>
            <p:spPr bwMode="auto">
              <a:xfrm rot="16200000" flipH="1">
                <a:off x="7614404" y="2081454"/>
                <a:ext cx="298719" cy="729369"/>
              </a:xfrm>
              <a:prstGeom prst="moon">
                <a:avLst>
                  <a:gd name="adj" fmla="val 2768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9" name="フリーフォーム: 図形 1248">
                <a:extLst>
                  <a:ext uri="{FF2B5EF4-FFF2-40B4-BE49-F238E27FC236}">
                    <a16:creationId xmlns:a16="http://schemas.microsoft.com/office/drawing/2014/main" id="{ECAFD121-30F6-4275-B13E-F88EFCC1022E}"/>
                  </a:ext>
                </a:extLst>
              </p:cNvPr>
              <p:cNvSpPr/>
              <p:nvPr/>
            </p:nvSpPr>
            <p:spPr bwMode="auto">
              <a:xfrm>
                <a:off x="6715023" y="3241774"/>
                <a:ext cx="813014" cy="265772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0" name="楕円 1249">
                <a:extLst>
                  <a:ext uri="{FF2B5EF4-FFF2-40B4-BE49-F238E27FC236}">
                    <a16:creationId xmlns:a16="http://schemas.microsoft.com/office/drawing/2014/main" id="{292DEFA7-BB0C-4613-B164-2CD755BDD2B1}"/>
                  </a:ext>
                </a:extLst>
              </p:cNvPr>
              <p:cNvSpPr/>
              <p:nvPr/>
            </p:nvSpPr>
            <p:spPr bwMode="auto">
              <a:xfrm>
                <a:off x="7019943" y="3071859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1" name="二等辺三角形 1250">
                <a:extLst>
                  <a:ext uri="{FF2B5EF4-FFF2-40B4-BE49-F238E27FC236}">
                    <a16:creationId xmlns:a16="http://schemas.microsoft.com/office/drawing/2014/main" id="{2A6ED590-835E-4ADD-AA4D-AE5E2C27A911}"/>
                  </a:ext>
                </a:extLst>
              </p:cNvPr>
              <p:cNvSpPr/>
              <p:nvPr/>
            </p:nvSpPr>
            <p:spPr bwMode="auto">
              <a:xfrm rot="18900000">
                <a:off x="6068609" y="2293747"/>
                <a:ext cx="135015" cy="192393"/>
              </a:xfrm>
              <a:prstGeom prst="triangl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2" name="二等辺三角形 1251">
                <a:extLst>
                  <a:ext uri="{FF2B5EF4-FFF2-40B4-BE49-F238E27FC236}">
                    <a16:creationId xmlns:a16="http://schemas.microsoft.com/office/drawing/2014/main" id="{790BEEAB-4C05-48AD-BA7B-A8ACD94F70FE}"/>
                  </a:ext>
                </a:extLst>
              </p:cNvPr>
              <p:cNvSpPr/>
              <p:nvPr/>
            </p:nvSpPr>
            <p:spPr bwMode="auto">
              <a:xfrm rot="2700000" flipH="1">
                <a:off x="8057317" y="2293745"/>
                <a:ext cx="135015" cy="192393"/>
              </a:xfrm>
              <a:prstGeom prst="triangl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3" name="楕円 1252">
                <a:extLst>
                  <a:ext uri="{FF2B5EF4-FFF2-40B4-BE49-F238E27FC236}">
                    <a16:creationId xmlns:a16="http://schemas.microsoft.com/office/drawing/2014/main" id="{321B2C25-DE7B-4DA5-BC07-D48A37E14254}"/>
                  </a:ext>
                </a:extLst>
              </p:cNvPr>
              <p:cNvSpPr/>
              <p:nvPr/>
            </p:nvSpPr>
            <p:spPr bwMode="auto">
              <a:xfrm>
                <a:off x="6199947" y="2946739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4" name="楕円 1253">
                <a:extLst>
                  <a:ext uri="{FF2B5EF4-FFF2-40B4-BE49-F238E27FC236}">
                    <a16:creationId xmlns:a16="http://schemas.microsoft.com/office/drawing/2014/main" id="{DFB00D9D-BACF-420A-9305-2DA524764992}"/>
                  </a:ext>
                </a:extLst>
              </p:cNvPr>
              <p:cNvSpPr/>
              <p:nvPr/>
            </p:nvSpPr>
            <p:spPr bwMode="auto">
              <a:xfrm>
                <a:off x="7698547" y="2946739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5" name="四角形: 角を丸くする 1254">
                <a:extLst>
                  <a:ext uri="{FF2B5EF4-FFF2-40B4-BE49-F238E27FC236}">
                    <a16:creationId xmlns:a16="http://schemas.microsoft.com/office/drawing/2014/main" id="{20EF573B-8570-4E50-AE23-69E63BE10290}"/>
                  </a:ext>
                </a:extLst>
              </p:cNvPr>
              <p:cNvSpPr/>
              <p:nvPr/>
            </p:nvSpPr>
            <p:spPr bwMode="auto">
              <a:xfrm flipH="1">
                <a:off x="7250693" y="5518006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rgbClr val="2D2D8A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6" name="四角形: 角を丸くする 1255">
                <a:extLst>
                  <a:ext uri="{FF2B5EF4-FFF2-40B4-BE49-F238E27FC236}">
                    <a16:creationId xmlns:a16="http://schemas.microsoft.com/office/drawing/2014/main" id="{6B56D9B8-E318-4F22-A03E-EC2548C3DED5}"/>
                  </a:ext>
                </a:extLst>
              </p:cNvPr>
              <p:cNvSpPr/>
              <p:nvPr/>
            </p:nvSpPr>
            <p:spPr bwMode="auto">
              <a:xfrm>
                <a:off x="68720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2D2D8A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57" name="グループ化 1256">
                <a:extLst>
                  <a:ext uri="{FF2B5EF4-FFF2-40B4-BE49-F238E27FC236}">
                    <a16:creationId xmlns:a16="http://schemas.microsoft.com/office/drawing/2014/main" id="{7B89FAF8-6F9B-443B-BFF0-5D8C425BF489}"/>
                  </a:ext>
                </a:extLst>
              </p:cNvPr>
              <p:cNvGrpSpPr/>
              <p:nvPr/>
            </p:nvGrpSpPr>
            <p:grpSpPr>
              <a:xfrm rot="20700000">
                <a:off x="7124175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258" name="楕円 50">
                  <a:extLst>
                    <a:ext uri="{FF2B5EF4-FFF2-40B4-BE49-F238E27FC236}">
                      <a16:creationId xmlns:a16="http://schemas.microsoft.com/office/drawing/2014/main" id="{DC155A14-4E1D-451C-ADA3-A3D07307FF2E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59" name="楕円 50">
                  <a:extLst>
                    <a:ext uri="{FF2B5EF4-FFF2-40B4-BE49-F238E27FC236}">
                      <a16:creationId xmlns:a16="http://schemas.microsoft.com/office/drawing/2014/main" id="{F824339C-F83C-4362-9FBB-9F297C6449A9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1209" name="グループ化 1208">
              <a:extLst>
                <a:ext uri="{FF2B5EF4-FFF2-40B4-BE49-F238E27FC236}">
                  <a16:creationId xmlns:a16="http://schemas.microsoft.com/office/drawing/2014/main" id="{3548F633-F94B-41F7-817E-66D0FB5FC141}"/>
                </a:ext>
              </a:extLst>
            </p:cNvPr>
            <p:cNvGrpSpPr/>
            <p:nvPr/>
          </p:nvGrpSpPr>
          <p:grpSpPr>
            <a:xfrm>
              <a:off x="6687314" y="-2336131"/>
              <a:ext cx="3053896" cy="2917094"/>
              <a:chOff x="2822051" y="-2191682"/>
              <a:chExt cx="2884403" cy="2755195"/>
            </a:xfrm>
          </p:grpSpPr>
          <p:grpSp>
            <p:nvGrpSpPr>
              <p:cNvPr id="1212" name="グループ化 1211">
                <a:extLst>
                  <a:ext uri="{FF2B5EF4-FFF2-40B4-BE49-F238E27FC236}">
                    <a16:creationId xmlns:a16="http://schemas.microsoft.com/office/drawing/2014/main" id="{686EE64A-FF29-467A-8922-09ED77725EA1}"/>
                  </a:ext>
                </a:extLst>
              </p:cNvPr>
              <p:cNvGrpSpPr/>
              <p:nvPr/>
            </p:nvGrpSpPr>
            <p:grpSpPr>
              <a:xfrm>
                <a:off x="2822051" y="-2191682"/>
                <a:ext cx="1469406" cy="2755195"/>
                <a:chOff x="2822051" y="-2191682"/>
                <a:chExt cx="1469406" cy="2755195"/>
              </a:xfrm>
            </p:grpSpPr>
            <p:grpSp>
              <p:nvGrpSpPr>
                <p:cNvPr id="1220" name="グループ化 1219">
                  <a:extLst>
                    <a:ext uri="{FF2B5EF4-FFF2-40B4-BE49-F238E27FC236}">
                      <a16:creationId xmlns:a16="http://schemas.microsoft.com/office/drawing/2014/main" id="{BFDA20CB-88A0-4EE1-9C4B-D95DF2FB238D}"/>
                    </a:ext>
                  </a:extLst>
                </p:cNvPr>
                <p:cNvGrpSpPr/>
                <p:nvPr/>
              </p:nvGrpSpPr>
              <p:grpSpPr>
                <a:xfrm rot="14400000">
                  <a:off x="3577303" y="-2593140"/>
                  <a:ext cx="312696" cy="1115612"/>
                  <a:chOff x="7201406" y="2241999"/>
                  <a:chExt cx="312696" cy="1115612"/>
                </a:xfrm>
              </p:grpSpPr>
              <p:sp>
                <p:nvSpPr>
                  <p:cNvPr id="1224" name="四角形: 角を丸くする 1223">
                    <a:extLst>
                      <a:ext uri="{FF2B5EF4-FFF2-40B4-BE49-F238E27FC236}">
                        <a16:creationId xmlns:a16="http://schemas.microsoft.com/office/drawing/2014/main" id="{107063B0-8EB4-4821-AB14-114A76029325}"/>
                      </a:ext>
                    </a:extLst>
                  </p:cNvPr>
                  <p:cNvSpPr/>
                  <p:nvPr/>
                </p:nvSpPr>
                <p:spPr bwMode="auto">
                  <a:xfrm rot="233343">
                    <a:off x="7218199" y="2609908"/>
                    <a:ext cx="140950" cy="4362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25" name="フリーフォーム: 図形 1224">
                    <a:extLst>
                      <a:ext uri="{FF2B5EF4-FFF2-40B4-BE49-F238E27FC236}">
                        <a16:creationId xmlns:a16="http://schemas.microsoft.com/office/drawing/2014/main" id="{101C1489-3630-41D4-AC83-2BDFAF5FB2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1406" y="2241999"/>
                    <a:ext cx="312696" cy="1115612"/>
                  </a:xfrm>
                  <a:custGeom>
                    <a:avLst/>
                    <a:gdLst>
                      <a:gd name="connsiteX0" fmla="*/ 35634 w 347114"/>
                      <a:gd name="connsiteY0" fmla="*/ 0 h 1115612"/>
                      <a:gd name="connsiteX1" fmla="*/ 207919 w 347114"/>
                      <a:gd name="connsiteY1" fmla="*/ 0 h 1115612"/>
                      <a:gd name="connsiteX2" fmla="*/ 207919 w 347114"/>
                      <a:gd name="connsiteY2" fmla="*/ 288757 h 1115612"/>
                      <a:gd name="connsiteX3" fmla="*/ 264416 w 347114"/>
                      <a:gd name="connsiteY3" fmla="*/ 341579 h 1115612"/>
                      <a:gd name="connsiteX4" fmla="*/ 343020 w 347114"/>
                      <a:gd name="connsiteY4" fmla="*/ 600995 h 1115612"/>
                      <a:gd name="connsiteX5" fmla="*/ 345964 w 347114"/>
                      <a:gd name="connsiteY5" fmla="*/ 666009 h 1115612"/>
                      <a:gd name="connsiteX6" fmla="*/ 347114 w 347114"/>
                      <a:gd name="connsiteY6" fmla="*/ 671708 h 1115612"/>
                      <a:gd name="connsiteX7" fmla="*/ 347114 w 347114"/>
                      <a:gd name="connsiteY7" fmla="*/ 691422 h 1115612"/>
                      <a:gd name="connsiteX8" fmla="*/ 347114 w 347114"/>
                      <a:gd name="connsiteY8" fmla="*/ 868084 h 1115612"/>
                      <a:gd name="connsiteX9" fmla="*/ 345274 w 347114"/>
                      <a:gd name="connsiteY9" fmla="*/ 877200 h 1115612"/>
                      <a:gd name="connsiteX10" fmla="*/ 345517 w 347114"/>
                      <a:gd name="connsiteY10" fmla="*/ 880694 h 1115612"/>
                      <a:gd name="connsiteX11" fmla="*/ 343142 w 347114"/>
                      <a:gd name="connsiteY11" fmla="*/ 887758 h 1115612"/>
                      <a:gd name="connsiteX12" fmla="*/ 342533 w 347114"/>
                      <a:gd name="connsiteY12" fmla="*/ 890772 h 1115612"/>
                      <a:gd name="connsiteX13" fmla="*/ 341725 w 347114"/>
                      <a:gd name="connsiteY13" fmla="*/ 891972 h 1115612"/>
                      <a:gd name="connsiteX14" fmla="*/ 338140 w 347114"/>
                      <a:gd name="connsiteY14" fmla="*/ 902635 h 1115612"/>
                      <a:gd name="connsiteX15" fmla="*/ 239952 w 347114"/>
                      <a:gd name="connsiteY15" fmla="*/ 1072701 h 1115612"/>
                      <a:gd name="connsiteX16" fmla="*/ 160326 w 347114"/>
                      <a:gd name="connsiteY16" fmla="*/ 1094037 h 1115612"/>
                      <a:gd name="connsiteX17" fmla="*/ 158070 w 347114"/>
                      <a:gd name="connsiteY17" fmla="*/ 1092046 h 1115612"/>
                      <a:gd name="connsiteX18" fmla="*/ 147272 w 347114"/>
                      <a:gd name="connsiteY18" fmla="*/ 1104289 h 1115612"/>
                      <a:gd name="connsiteX19" fmla="*/ 85535 w 347114"/>
                      <a:gd name="connsiteY19" fmla="*/ 1108106 h 1115612"/>
                      <a:gd name="connsiteX20" fmla="*/ 65054 w 347114"/>
                      <a:gd name="connsiteY20" fmla="*/ 1031672 h 1115612"/>
                      <a:gd name="connsiteX21" fmla="*/ 155355 w 347114"/>
                      <a:gd name="connsiteY21" fmla="*/ 875267 h 1115612"/>
                      <a:gd name="connsiteX22" fmla="*/ 155355 w 347114"/>
                      <a:gd name="connsiteY22" fmla="*/ 744102 h 1115612"/>
                      <a:gd name="connsiteX23" fmla="*/ 117565 w 347114"/>
                      <a:gd name="connsiteY23" fmla="*/ 736424 h 1115612"/>
                      <a:gd name="connsiteX24" fmla="*/ 54220 w 347114"/>
                      <a:gd name="connsiteY24" fmla="*/ 696185 h 1115612"/>
                      <a:gd name="connsiteX25" fmla="*/ 35212 w 347114"/>
                      <a:gd name="connsiteY25" fmla="*/ 272529 h 1115612"/>
                      <a:gd name="connsiteX26" fmla="*/ 35634 w 347114"/>
                      <a:gd name="connsiteY26" fmla="*/ 272388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82353 w 311902"/>
                      <a:gd name="connsiteY23" fmla="*/ 736424 h 1115612"/>
                      <a:gd name="connsiteX24" fmla="*/ 0 w 311902"/>
                      <a:gd name="connsiteY24" fmla="*/ 272529 h 1115612"/>
                      <a:gd name="connsiteX25" fmla="*/ 422 w 311902"/>
                      <a:gd name="connsiteY25" fmla="*/ 272388 h 1115612"/>
                      <a:gd name="connsiteX26" fmla="*/ 422 w 311902"/>
                      <a:gd name="connsiteY26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272388 h 1115612"/>
                      <a:gd name="connsiteX25" fmla="*/ 422 w 311902"/>
                      <a:gd name="connsiteY25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0 h 1115612"/>
                      <a:gd name="connsiteX0" fmla="*/ 1216 w 312696"/>
                      <a:gd name="connsiteY0" fmla="*/ 0 h 1115612"/>
                      <a:gd name="connsiteX1" fmla="*/ 173501 w 312696"/>
                      <a:gd name="connsiteY1" fmla="*/ 0 h 1115612"/>
                      <a:gd name="connsiteX2" fmla="*/ 173501 w 312696"/>
                      <a:gd name="connsiteY2" fmla="*/ 288757 h 1115612"/>
                      <a:gd name="connsiteX3" fmla="*/ 229998 w 312696"/>
                      <a:gd name="connsiteY3" fmla="*/ 341579 h 1115612"/>
                      <a:gd name="connsiteX4" fmla="*/ 308602 w 312696"/>
                      <a:gd name="connsiteY4" fmla="*/ 600995 h 1115612"/>
                      <a:gd name="connsiteX5" fmla="*/ 311546 w 312696"/>
                      <a:gd name="connsiteY5" fmla="*/ 666009 h 1115612"/>
                      <a:gd name="connsiteX6" fmla="*/ 312696 w 312696"/>
                      <a:gd name="connsiteY6" fmla="*/ 671708 h 1115612"/>
                      <a:gd name="connsiteX7" fmla="*/ 312696 w 312696"/>
                      <a:gd name="connsiteY7" fmla="*/ 691422 h 1115612"/>
                      <a:gd name="connsiteX8" fmla="*/ 312696 w 312696"/>
                      <a:gd name="connsiteY8" fmla="*/ 868084 h 1115612"/>
                      <a:gd name="connsiteX9" fmla="*/ 310856 w 312696"/>
                      <a:gd name="connsiteY9" fmla="*/ 877200 h 1115612"/>
                      <a:gd name="connsiteX10" fmla="*/ 311099 w 312696"/>
                      <a:gd name="connsiteY10" fmla="*/ 880694 h 1115612"/>
                      <a:gd name="connsiteX11" fmla="*/ 308724 w 312696"/>
                      <a:gd name="connsiteY11" fmla="*/ 887758 h 1115612"/>
                      <a:gd name="connsiteX12" fmla="*/ 308115 w 312696"/>
                      <a:gd name="connsiteY12" fmla="*/ 890772 h 1115612"/>
                      <a:gd name="connsiteX13" fmla="*/ 307307 w 312696"/>
                      <a:gd name="connsiteY13" fmla="*/ 891972 h 1115612"/>
                      <a:gd name="connsiteX14" fmla="*/ 303722 w 312696"/>
                      <a:gd name="connsiteY14" fmla="*/ 902635 h 1115612"/>
                      <a:gd name="connsiteX15" fmla="*/ 205534 w 312696"/>
                      <a:gd name="connsiteY15" fmla="*/ 1072701 h 1115612"/>
                      <a:gd name="connsiteX16" fmla="*/ 125908 w 312696"/>
                      <a:gd name="connsiteY16" fmla="*/ 1094037 h 1115612"/>
                      <a:gd name="connsiteX17" fmla="*/ 123652 w 312696"/>
                      <a:gd name="connsiteY17" fmla="*/ 1092046 h 1115612"/>
                      <a:gd name="connsiteX18" fmla="*/ 112854 w 312696"/>
                      <a:gd name="connsiteY18" fmla="*/ 1104289 h 1115612"/>
                      <a:gd name="connsiteX19" fmla="*/ 51117 w 312696"/>
                      <a:gd name="connsiteY19" fmla="*/ 1108106 h 1115612"/>
                      <a:gd name="connsiteX20" fmla="*/ 30636 w 312696"/>
                      <a:gd name="connsiteY20" fmla="*/ 1031672 h 1115612"/>
                      <a:gd name="connsiteX21" fmla="*/ 120937 w 312696"/>
                      <a:gd name="connsiteY21" fmla="*/ 875267 h 1115612"/>
                      <a:gd name="connsiteX22" fmla="*/ 120937 w 312696"/>
                      <a:gd name="connsiteY22" fmla="*/ 744102 h 1115612"/>
                      <a:gd name="connsiteX23" fmla="*/ 794 w 312696"/>
                      <a:gd name="connsiteY23" fmla="*/ 272529 h 1115612"/>
                      <a:gd name="connsiteX24" fmla="*/ 1216 w 312696"/>
                      <a:gd name="connsiteY24" fmla="*/ 0 h 1115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312696" h="1115612">
                        <a:moveTo>
                          <a:pt x="1216" y="0"/>
                        </a:moveTo>
                        <a:lnTo>
                          <a:pt x="173501" y="0"/>
                        </a:lnTo>
                        <a:lnTo>
                          <a:pt x="173501" y="288757"/>
                        </a:lnTo>
                        <a:lnTo>
                          <a:pt x="229998" y="341579"/>
                        </a:lnTo>
                        <a:cubicBezTo>
                          <a:pt x="272814" y="405331"/>
                          <a:pt x="299054" y="497964"/>
                          <a:pt x="308602" y="600995"/>
                        </a:cubicBezTo>
                        <a:lnTo>
                          <a:pt x="311546" y="666009"/>
                        </a:lnTo>
                        <a:lnTo>
                          <a:pt x="312696" y="671708"/>
                        </a:lnTo>
                        <a:lnTo>
                          <a:pt x="312696" y="691422"/>
                        </a:lnTo>
                        <a:lnTo>
                          <a:pt x="312696" y="868084"/>
                        </a:lnTo>
                        <a:lnTo>
                          <a:pt x="310856" y="877200"/>
                        </a:lnTo>
                        <a:lnTo>
                          <a:pt x="311099" y="880694"/>
                        </a:lnTo>
                        <a:lnTo>
                          <a:pt x="308724" y="887758"/>
                        </a:lnTo>
                        <a:lnTo>
                          <a:pt x="308115" y="890772"/>
                        </a:lnTo>
                        <a:lnTo>
                          <a:pt x="307307" y="891972"/>
                        </a:lnTo>
                        <a:lnTo>
                          <a:pt x="303722" y="902635"/>
                        </a:lnTo>
                        <a:lnTo>
                          <a:pt x="205534" y="1072701"/>
                        </a:lnTo>
                        <a:cubicBezTo>
                          <a:pt x="189437" y="1100581"/>
                          <a:pt x="153788" y="1110133"/>
                          <a:pt x="125908" y="1094037"/>
                        </a:cubicBezTo>
                        <a:lnTo>
                          <a:pt x="123652" y="1092046"/>
                        </a:lnTo>
                        <a:lnTo>
                          <a:pt x="112854" y="1104289"/>
                        </a:lnTo>
                        <a:cubicBezTo>
                          <a:pt x="95456" y="1117435"/>
                          <a:pt x="71189" y="1119695"/>
                          <a:pt x="51117" y="1108106"/>
                        </a:cubicBezTo>
                        <a:cubicBezTo>
                          <a:pt x="24354" y="1092655"/>
                          <a:pt x="15185" y="1058435"/>
                          <a:pt x="30636" y="1031672"/>
                        </a:cubicBezTo>
                        <a:lnTo>
                          <a:pt x="120937" y="875267"/>
                        </a:lnTo>
                        <a:lnTo>
                          <a:pt x="120937" y="744102"/>
                        </a:lnTo>
                        <a:cubicBezTo>
                          <a:pt x="80889" y="586911"/>
                          <a:pt x="2742" y="515445"/>
                          <a:pt x="794" y="272529"/>
                        </a:cubicBezTo>
                        <a:cubicBezTo>
                          <a:pt x="-1154" y="29613"/>
                          <a:pt x="1075" y="90843"/>
                          <a:pt x="121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221" name="グループ化 1220">
                  <a:extLst>
                    <a:ext uri="{FF2B5EF4-FFF2-40B4-BE49-F238E27FC236}">
                      <a16:creationId xmlns:a16="http://schemas.microsoft.com/office/drawing/2014/main" id="{42C73E27-1F30-4BC9-A981-A5C3D2B35F16}"/>
                    </a:ext>
                  </a:extLst>
                </p:cNvPr>
                <p:cNvGrpSpPr/>
                <p:nvPr/>
              </p:nvGrpSpPr>
              <p:grpSpPr>
                <a:xfrm>
                  <a:off x="2822051" y="-1918020"/>
                  <a:ext cx="1126703" cy="2481533"/>
                  <a:chOff x="2822051" y="-1918020"/>
                  <a:chExt cx="1126703" cy="2481533"/>
                </a:xfrm>
              </p:grpSpPr>
              <p:sp>
                <p:nvSpPr>
                  <p:cNvPr id="1222" name="フリーフォーム: 図形 1221">
                    <a:extLst>
                      <a:ext uri="{FF2B5EF4-FFF2-40B4-BE49-F238E27FC236}">
                        <a16:creationId xmlns:a16="http://schemas.microsoft.com/office/drawing/2014/main" id="{8C17D93C-2EDE-4EC8-A12B-C16C178A6A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2051" y="-1822524"/>
                    <a:ext cx="1126703" cy="2386037"/>
                  </a:xfrm>
                  <a:custGeom>
                    <a:avLst/>
                    <a:gdLst>
                      <a:gd name="connsiteX0" fmla="*/ 481194 w 1126703"/>
                      <a:gd name="connsiteY0" fmla="*/ 0 h 2386037"/>
                      <a:gd name="connsiteX1" fmla="*/ 678414 w 1126703"/>
                      <a:gd name="connsiteY1" fmla="*/ 229009 h 2386037"/>
                      <a:gd name="connsiteX2" fmla="*/ 336277 w 1126703"/>
                      <a:gd name="connsiteY2" fmla="*/ 1318544 h 2386037"/>
                      <a:gd name="connsiteX3" fmla="*/ 1014080 w 1126703"/>
                      <a:gd name="connsiteY3" fmla="*/ 2066490 h 2386037"/>
                      <a:gd name="connsiteX4" fmla="*/ 1126703 w 1126703"/>
                      <a:gd name="connsiteY4" fmla="*/ 2098728 h 2386037"/>
                      <a:gd name="connsiteX5" fmla="*/ 1120654 w 1126703"/>
                      <a:gd name="connsiteY5" fmla="*/ 2103718 h 2386037"/>
                      <a:gd name="connsiteX6" fmla="*/ 1034920 w 1126703"/>
                      <a:gd name="connsiteY6" fmla="*/ 2310699 h 2386037"/>
                      <a:gd name="connsiteX7" fmla="*/ 1034920 w 1126703"/>
                      <a:gd name="connsiteY7" fmla="*/ 2386037 h 2386037"/>
                      <a:gd name="connsiteX8" fmla="*/ 910567 w 1126703"/>
                      <a:gd name="connsiteY8" fmla="*/ 2350442 h 2386037"/>
                      <a:gd name="connsiteX9" fmla="*/ 43544 w 1126703"/>
                      <a:gd name="connsiteY9" fmla="*/ 1393695 h 2386037"/>
                      <a:gd name="connsiteX10" fmla="*/ 481194 w 1126703"/>
                      <a:gd name="connsiteY10" fmla="*/ 0 h 2386037"/>
                      <a:gd name="connsiteX0" fmla="*/ 1034920 w 1126703"/>
                      <a:gd name="connsiteY0" fmla="*/ 2310699 h 2402139"/>
                      <a:gd name="connsiteX1" fmla="*/ 1034920 w 1126703"/>
                      <a:gd name="connsiteY1" fmla="*/ 2386037 h 2402139"/>
                      <a:gd name="connsiteX2" fmla="*/ 910567 w 1126703"/>
                      <a:gd name="connsiteY2" fmla="*/ 2350442 h 2402139"/>
                      <a:gd name="connsiteX3" fmla="*/ 43544 w 1126703"/>
                      <a:gd name="connsiteY3" fmla="*/ 1393695 h 2402139"/>
                      <a:gd name="connsiteX4" fmla="*/ 481194 w 1126703"/>
                      <a:gd name="connsiteY4" fmla="*/ 0 h 2402139"/>
                      <a:gd name="connsiteX5" fmla="*/ 678414 w 1126703"/>
                      <a:gd name="connsiteY5" fmla="*/ 229009 h 2402139"/>
                      <a:gd name="connsiteX6" fmla="*/ 336277 w 1126703"/>
                      <a:gd name="connsiteY6" fmla="*/ 1318544 h 2402139"/>
                      <a:gd name="connsiteX7" fmla="*/ 1014080 w 1126703"/>
                      <a:gd name="connsiteY7" fmla="*/ 2066490 h 2402139"/>
                      <a:gd name="connsiteX8" fmla="*/ 1126703 w 1126703"/>
                      <a:gd name="connsiteY8" fmla="*/ 2098728 h 2402139"/>
                      <a:gd name="connsiteX9" fmla="*/ 1120654 w 1126703"/>
                      <a:gd name="connsiteY9" fmla="*/ 2103718 h 2402139"/>
                      <a:gd name="connsiteX10" fmla="*/ 1126360 w 1126703"/>
                      <a:gd name="connsiteY10" fmla="*/ 2402139 h 2402139"/>
                      <a:gd name="connsiteX0" fmla="*/ 1034920 w 1126703"/>
                      <a:gd name="connsiteY0" fmla="*/ 2310699 h 2386037"/>
                      <a:gd name="connsiteX1" fmla="*/ 1034920 w 1126703"/>
                      <a:gd name="connsiteY1" fmla="*/ 2386037 h 2386037"/>
                      <a:gd name="connsiteX2" fmla="*/ 910567 w 1126703"/>
                      <a:gd name="connsiteY2" fmla="*/ 2350442 h 2386037"/>
                      <a:gd name="connsiteX3" fmla="*/ 43544 w 1126703"/>
                      <a:gd name="connsiteY3" fmla="*/ 1393695 h 2386037"/>
                      <a:gd name="connsiteX4" fmla="*/ 481194 w 1126703"/>
                      <a:gd name="connsiteY4" fmla="*/ 0 h 2386037"/>
                      <a:gd name="connsiteX5" fmla="*/ 678414 w 1126703"/>
                      <a:gd name="connsiteY5" fmla="*/ 229009 h 2386037"/>
                      <a:gd name="connsiteX6" fmla="*/ 336277 w 1126703"/>
                      <a:gd name="connsiteY6" fmla="*/ 1318544 h 2386037"/>
                      <a:gd name="connsiteX7" fmla="*/ 1014080 w 1126703"/>
                      <a:gd name="connsiteY7" fmla="*/ 2066490 h 2386037"/>
                      <a:gd name="connsiteX8" fmla="*/ 1126703 w 1126703"/>
                      <a:gd name="connsiteY8" fmla="*/ 2098728 h 2386037"/>
                      <a:gd name="connsiteX9" fmla="*/ 1120654 w 1126703"/>
                      <a:gd name="connsiteY9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  <a:gd name="connsiteX8" fmla="*/ 1120654 w 1126703"/>
                      <a:gd name="connsiteY8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6703" h="2386037">
                        <a:moveTo>
                          <a:pt x="1034920" y="2386037"/>
                        </a:moveTo>
                        <a:lnTo>
                          <a:pt x="910567" y="2350442"/>
                        </a:lnTo>
                        <a:cubicBezTo>
                          <a:pt x="485424" y="2195549"/>
                          <a:pt x="158107" y="1839935"/>
                          <a:pt x="43544" y="1393695"/>
                        </a:cubicBezTo>
                        <a:cubicBezTo>
                          <a:pt x="-87385" y="883707"/>
                          <a:pt x="82224" y="343589"/>
                          <a:pt x="481194" y="0"/>
                        </a:cubicBezTo>
                        <a:lnTo>
                          <a:pt x="678414" y="229009"/>
                        </a:lnTo>
                        <a:cubicBezTo>
                          <a:pt x="366515" y="497613"/>
                          <a:pt x="233922" y="919855"/>
                          <a:pt x="336277" y="1318544"/>
                        </a:cubicBezTo>
                        <a:cubicBezTo>
                          <a:pt x="425838" y="1667396"/>
                          <a:pt x="681721" y="1945401"/>
                          <a:pt x="1014080" y="2066490"/>
                        </a:cubicBezTo>
                        <a:lnTo>
                          <a:pt x="1126703" y="2098728"/>
                        </a:lnTo>
                      </a:path>
                    </a:pathLst>
                  </a:custGeom>
                  <a:solidFill>
                    <a:srgbClr val="FFFFFF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23" name="台形 1222">
                    <a:extLst>
                      <a:ext uri="{FF2B5EF4-FFF2-40B4-BE49-F238E27FC236}">
                        <a16:creationId xmlns:a16="http://schemas.microsoft.com/office/drawing/2014/main" id="{4493F32A-58C1-4A7F-8DCE-17DC977F1358}"/>
                      </a:ext>
                    </a:extLst>
                  </p:cNvPr>
                  <p:cNvSpPr/>
                  <p:nvPr/>
                </p:nvSpPr>
                <p:spPr bwMode="auto">
                  <a:xfrm rot="13815449">
                    <a:off x="3178904" y="-1815770"/>
                    <a:ext cx="435322" cy="230821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rgbClr val="00206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213" name="グループ化 1212">
                <a:extLst>
                  <a:ext uri="{FF2B5EF4-FFF2-40B4-BE49-F238E27FC236}">
                    <a16:creationId xmlns:a16="http://schemas.microsoft.com/office/drawing/2014/main" id="{1DBF28D9-418D-4DB9-894F-0E637BA23047}"/>
                  </a:ext>
                </a:extLst>
              </p:cNvPr>
              <p:cNvGrpSpPr/>
              <p:nvPr/>
            </p:nvGrpSpPr>
            <p:grpSpPr>
              <a:xfrm flipH="1">
                <a:off x="4237048" y="-2191682"/>
                <a:ext cx="1469406" cy="2755195"/>
                <a:chOff x="2822051" y="-2191682"/>
                <a:chExt cx="1469406" cy="2755195"/>
              </a:xfrm>
            </p:grpSpPr>
            <p:grpSp>
              <p:nvGrpSpPr>
                <p:cNvPr id="1214" name="グループ化 1213">
                  <a:extLst>
                    <a:ext uri="{FF2B5EF4-FFF2-40B4-BE49-F238E27FC236}">
                      <a16:creationId xmlns:a16="http://schemas.microsoft.com/office/drawing/2014/main" id="{AF99A4BA-5017-4461-A1AC-D725FD256AC7}"/>
                    </a:ext>
                  </a:extLst>
                </p:cNvPr>
                <p:cNvGrpSpPr/>
                <p:nvPr/>
              </p:nvGrpSpPr>
              <p:grpSpPr>
                <a:xfrm rot="14400000">
                  <a:off x="3577303" y="-2593140"/>
                  <a:ext cx="312696" cy="1115612"/>
                  <a:chOff x="7201406" y="2241999"/>
                  <a:chExt cx="312696" cy="1115612"/>
                </a:xfrm>
              </p:grpSpPr>
              <p:sp>
                <p:nvSpPr>
                  <p:cNvPr id="1218" name="四角形: 角を丸くする 1217">
                    <a:extLst>
                      <a:ext uri="{FF2B5EF4-FFF2-40B4-BE49-F238E27FC236}">
                        <a16:creationId xmlns:a16="http://schemas.microsoft.com/office/drawing/2014/main" id="{8C332E30-A0D8-4151-BED4-37BFB2DB0BA5}"/>
                      </a:ext>
                    </a:extLst>
                  </p:cNvPr>
                  <p:cNvSpPr/>
                  <p:nvPr/>
                </p:nvSpPr>
                <p:spPr bwMode="auto">
                  <a:xfrm rot="233343">
                    <a:off x="7218199" y="2609908"/>
                    <a:ext cx="140950" cy="4362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19" name="フリーフォーム: 図形 1218">
                    <a:extLst>
                      <a:ext uri="{FF2B5EF4-FFF2-40B4-BE49-F238E27FC236}">
                        <a16:creationId xmlns:a16="http://schemas.microsoft.com/office/drawing/2014/main" id="{9B79D78C-2E1F-4A95-8C5D-6A4FC109F0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1406" y="2241999"/>
                    <a:ext cx="312696" cy="1115612"/>
                  </a:xfrm>
                  <a:custGeom>
                    <a:avLst/>
                    <a:gdLst>
                      <a:gd name="connsiteX0" fmla="*/ 35634 w 347114"/>
                      <a:gd name="connsiteY0" fmla="*/ 0 h 1115612"/>
                      <a:gd name="connsiteX1" fmla="*/ 207919 w 347114"/>
                      <a:gd name="connsiteY1" fmla="*/ 0 h 1115612"/>
                      <a:gd name="connsiteX2" fmla="*/ 207919 w 347114"/>
                      <a:gd name="connsiteY2" fmla="*/ 288757 h 1115612"/>
                      <a:gd name="connsiteX3" fmla="*/ 264416 w 347114"/>
                      <a:gd name="connsiteY3" fmla="*/ 341579 h 1115612"/>
                      <a:gd name="connsiteX4" fmla="*/ 343020 w 347114"/>
                      <a:gd name="connsiteY4" fmla="*/ 600995 h 1115612"/>
                      <a:gd name="connsiteX5" fmla="*/ 345964 w 347114"/>
                      <a:gd name="connsiteY5" fmla="*/ 666009 h 1115612"/>
                      <a:gd name="connsiteX6" fmla="*/ 347114 w 347114"/>
                      <a:gd name="connsiteY6" fmla="*/ 671708 h 1115612"/>
                      <a:gd name="connsiteX7" fmla="*/ 347114 w 347114"/>
                      <a:gd name="connsiteY7" fmla="*/ 691422 h 1115612"/>
                      <a:gd name="connsiteX8" fmla="*/ 347114 w 347114"/>
                      <a:gd name="connsiteY8" fmla="*/ 868084 h 1115612"/>
                      <a:gd name="connsiteX9" fmla="*/ 345274 w 347114"/>
                      <a:gd name="connsiteY9" fmla="*/ 877200 h 1115612"/>
                      <a:gd name="connsiteX10" fmla="*/ 345517 w 347114"/>
                      <a:gd name="connsiteY10" fmla="*/ 880694 h 1115612"/>
                      <a:gd name="connsiteX11" fmla="*/ 343142 w 347114"/>
                      <a:gd name="connsiteY11" fmla="*/ 887758 h 1115612"/>
                      <a:gd name="connsiteX12" fmla="*/ 342533 w 347114"/>
                      <a:gd name="connsiteY12" fmla="*/ 890772 h 1115612"/>
                      <a:gd name="connsiteX13" fmla="*/ 341725 w 347114"/>
                      <a:gd name="connsiteY13" fmla="*/ 891972 h 1115612"/>
                      <a:gd name="connsiteX14" fmla="*/ 338140 w 347114"/>
                      <a:gd name="connsiteY14" fmla="*/ 902635 h 1115612"/>
                      <a:gd name="connsiteX15" fmla="*/ 239952 w 347114"/>
                      <a:gd name="connsiteY15" fmla="*/ 1072701 h 1115612"/>
                      <a:gd name="connsiteX16" fmla="*/ 160326 w 347114"/>
                      <a:gd name="connsiteY16" fmla="*/ 1094037 h 1115612"/>
                      <a:gd name="connsiteX17" fmla="*/ 158070 w 347114"/>
                      <a:gd name="connsiteY17" fmla="*/ 1092046 h 1115612"/>
                      <a:gd name="connsiteX18" fmla="*/ 147272 w 347114"/>
                      <a:gd name="connsiteY18" fmla="*/ 1104289 h 1115612"/>
                      <a:gd name="connsiteX19" fmla="*/ 85535 w 347114"/>
                      <a:gd name="connsiteY19" fmla="*/ 1108106 h 1115612"/>
                      <a:gd name="connsiteX20" fmla="*/ 65054 w 347114"/>
                      <a:gd name="connsiteY20" fmla="*/ 1031672 h 1115612"/>
                      <a:gd name="connsiteX21" fmla="*/ 155355 w 347114"/>
                      <a:gd name="connsiteY21" fmla="*/ 875267 h 1115612"/>
                      <a:gd name="connsiteX22" fmla="*/ 155355 w 347114"/>
                      <a:gd name="connsiteY22" fmla="*/ 744102 h 1115612"/>
                      <a:gd name="connsiteX23" fmla="*/ 117565 w 347114"/>
                      <a:gd name="connsiteY23" fmla="*/ 736424 h 1115612"/>
                      <a:gd name="connsiteX24" fmla="*/ 54220 w 347114"/>
                      <a:gd name="connsiteY24" fmla="*/ 696185 h 1115612"/>
                      <a:gd name="connsiteX25" fmla="*/ 35212 w 347114"/>
                      <a:gd name="connsiteY25" fmla="*/ 272529 h 1115612"/>
                      <a:gd name="connsiteX26" fmla="*/ 35634 w 347114"/>
                      <a:gd name="connsiteY26" fmla="*/ 272388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82353 w 311902"/>
                      <a:gd name="connsiteY23" fmla="*/ 736424 h 1115612"/>
                      <a:gd name="connsiteX24" fmla="*/ 0 w 311902"/>
                      <a:gd name="connsiteY24" fmla="*/ 272529 h 1115612"/>
                      <a:gd name="connsiteX25" fmla="*/ 422 w 311902"/>
                      <a:gd name="connsiteY25" fmla="*/ 272388 h 1115612"/>
                      <a:gd name="connsiteX26" fmla="*/ 422 w 311902"/>
                      <a:gd name="connsiteY26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272388 h 1115612"/>
                      <a:gd name="connsiteX25" fmla="*/ 422 w 311902"/>
                      <a:gd name="connsiteY25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0 h 1115612"/>
                      <a:gd name="connsiteX0" fmla="*/ 1216 w 312696"/>
                      <a:gd name="connsiteY0" fmla="*/ 0 h 1115612"/>
                      <a:gd name="connsiteX1" fmla="*/ 173501 w 312696"/>
                      <a:gd name="connsiteY1" fmla="*/ 0 h 1115612"/>
                      <a:gd name="connsiteX2" fmla="*/ 173501 w 312696"/>
                      <a:gd name="connsiteY2" fmla="*/ 288757 h 1115612"/>
                      <a:gd name="connsiteX3" fmla="*/ 229998 w 312696"/>
                      <a:gd name="connsiteY3" fmla="*/ 341579 h 1115612"/>
                      <a:gd name="connsiteX4" fmla="*/ 308602 w 312696"/>
                      <a:gd name="connsiteY4" fmla="*/ 600995 h 1115612"/>
                      <a:gd name="connsiteX5" fmla="*/ 311546 w 312696"/>
                      <a:gd name="connsiteY5" fmla="*/ 666009 h 1115612"/>
                      <a:gd name="connsiteX6" fmla="*/ 312696 w 312696"/>
                      <a:gd name="connsiteY6" fmla="*/ 671708 h 1115612"/>
                      <a:gd name="connsiteX7" fmla="*/ 312696 w 312696"/>
                      <a:gd name="connsiteY7" fmla="*/ 691422 h 1115612"/>
                      <a:gd name="connsiteX8" fmla="*/ 312696 w 312696"/>
                      <a:gd name="connsiteY8" fmla="*/ 868084 h 1115612"/>
                      <a:gd name="connsiteX9" fmla="*/ 310856 w 312696"/>
                      <a:gd name="connsiteY9" fmla="*/ 877200 h 1115612"/>
                      <a:gd name="connsiteX10" fmla="*/ 311099 w 312696"/>
                      <a:gd name="connsiteY10" fmla="*/ 880694 h 1115612"/>
                      <a:gd name="connsiteX11" fmla="*/ 308724 w 312696"/>
                      <a:gd name="connsiteY11" fmla="*/ 887758 h 1115612"/>
                      <a:gd name="connsiteX12" fmla="*/ 308115 w 312696"/>
                      <a:gd name="connsiteY12" fmla="*/ 890772 h 1115612"/>
                      <a:gd name="connsiteX13" fmla="*/ 307307 w 312696"/>
                      <a:gd name="connsiteY13" fmla="*/ 891972 h 1115612"/>
                      <a:gd name="connsiteX14" fmla="*/ 303722 w 312696"/>
                      <a:gd name="connsiteY14" fmla="*/ 902635 h 1115612"/>
                      <a:gd name="connsiteX15" fmla="*/ 205534 w 312696"/>
                      <a:gd name="connsiteY15" fmla="*/ 1072701 h 1115612"/>
                      <a:gd name="connsiteX16" fmla="*/ 125908 w 312696"/>
                      <a:gd name="connsiteY16" fmla="*/ 1094037 h 1115612"/>
                      <a:gd name="connsiteX17" fmla="*/ 123652 w 312696"/>
                      <a:gd name="connsiteY17" fmla="*/ 1092046 h 1115612"/>
                      <a:gd name="connsiteX18" fmla="*/ 112854 w 312696"/>
                      <a:gd name="connsiteY18" fmla="*/ 1104289 h 1115612"/>
                      <a:gd name="connsiteX19" fmla="*/ 51117 w 312696"/>
                      <a:gd name="connsiteY19" fmla="*/ 1108106 h 1115612"/>
                      <a:gd name="connsiteX20" fmla="*/ 30636 w 312696"/>
                      <a:gd name="connsiteY20" fmla="*/ 1031672 h 1115612"/>
                      <a:gd name="connsiteX21" fmla="*/ 120937 w 312696"/>
                      <a:gd name="connsiteY21" fmla="*/ 875267 h 1115612"/>
                      <a:gd name="connsiteX22" fmla="*/ 120937 w 312696"/>
                      <a:gd name="connsiteY22" fmla="*/ 744102 h 1115612"/>
                      <a:gd name="connsiteX23" fmla="*/ 794 w 312696"/>
                      <a:gd name="connsiteY23" fmla="*/ 272529 h 1115612"/>
                      <a:gd name="connsiteX24" fmla="*/ 1216 w 312696"/>
                      <a:gd name="connsiteY24" fmla="*/ 0 h 1115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312696" h="1115612">
                        <a:moveTo>
                          <a:pt x="1216" y="0"/>
                        </a:moveTo>
                        <a:lnTo>
                          <a:pt x="173501" y="0"/>
                        </a:lnTo>
                        <a:lnTo>
                          <a:pt x="173501" y="288757"/>
                        </a:lnTo>
                        <a:lnTo>
                          <a:pt x="229998" y="341579"/>
                        </a:lnTo>
                        <a:cubicBezTo>
                          <a:pt x="272814" y="405331"/>
                          <a:pt x="299054" y="497964"/>
                          <a:pt x="308602" y="600995"/>
                        </a:cubicBezTo>
                        <a:lnTo>
                          <a:pt x="311546" y="666009"/>
                        </a:lnTo>
                        <a:lnTo>
                          <a:pt x="312696" y="671708"/>
                        </a:lnTo>
                        <a:lnTo>
                          <a:pt x="312696" y="691422"/>
                        </a:lnTo>
                        <a:lnTo>
                          <a:pt x="312696" y="868084"/>
                        </a:lnTo>
                        <a:lnTo>
                          <a:pt x="310856" y="877200"/>
                        </a:lnTo>
                        <a:lnTo>
                          <a:pt x="311099" y="880694"/>
                        </a:lnTo>
                        <a:lnTo>
                          <a:pt x="308724" y="887758"/>
                        </a:lnTo>
                        <a:lnTo>
                          <a:pt x="308115" y="890772"/>
                        </a:lnTo>
                        <a:lnTo>
                          <a:pt x="307307" y="891972"/>
                        </a:lnTo>
                        <a:lnTo>
                          <a:pt x="303722" y="902635"/>
                        </a:lnTo>
                        <a:lnTo>
                          <a:pt x="205534" y="1072701"/>
                        </a:lnTo>
                        <a:cubicBezTo>
                          <a:pt x="189437" y="1100581"/>
                          <a:pt x="153788" y="1110133"/>
                          <a:pt x="125908" y="1094037"/>
                        </a:cubicBezTo>
                        <a:lnTo>
                          <a:pt x="123652" y="1092046"/>
                        </a:lnTo>
                        <a:lnTo>
                          <a:pt x="112854" y="1104289"/>
                        </a:lnTo>
                        <a:cubicBezTo>
                          <a:pt x="95456" y="1117435"/>
                          <a:pt x="71189" y="1119695"/>
                          <a:pt x="51117" y="1108106"/>
                        </a:cubicBezTo>
                        <a:cubicBezTo>
                          <a:pt x="24354" y="1092655"/>
                          <a:pt x="15185" y="1058435"/>
                          <a:pt x="30636" y="1031672"/>
                        </a:cubicBezTo>
                        <a:lnTo>
                          <a:pt x="120937" y="875267"/>
                        </a:lnTo>
                        <a:lnTo>
                          <a:pt x="120937" y="744102"/>
                        </a:lnTo>
                        <a:cubicBezTo>
                          <a:pt x="80889" y="586911"/>
                          <a:pt x="2742" y="515445"/>
                          <a:pt x="794" y="272529"/>
                        </a:cubicBezTo>
                        <a:cubicBezTo>
                          <a:pt x="-1154" y="29613"/>
                          <a:pt x="1075" y="90843"/>
                          <a:pt x="121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215" name="グループ化 1214">
                  <a:extLst>
                    <a:ext uri="{FF2B5EF4-FFF2-40B4-BE49-F238E27FC236}">
                      <a16:creationId xmlns:a16="http://schemas.microsoft.com/office/drawing/2014/main" id="{AD221A4E-1CA0-41E8-A1A1-9934B921FFBB}"/>
                    </a:ext>
                  </a:extLst>
                </p:cNvPr>
                <p:cNvGrpSpPr/>
                <p:nvPr/>
              </p:nvGrpSpPr>
              <p:grpSpPr>
                <a:xfrm>
                  <a:off x="2822051" y="-1918020"/>
                  <a:ext cx="1126703" cy="2481533"/>
                  <a:chOff x="2822051" y="-1918020"/>
                  <a:chExt cx="1126703" cy="2481533"/>
                </a:xfrm>
              </p:grpSpPr>
              <p:sp>
                <p:nvSpPr>
                  <p:cNvPr id="1216" name="フリーフォーム: 図形 1215">
                    <a:extLst>
                      <a:ext uri="{FF2B5EF4-FFF2-40B4-BE49-F238E27FC236}">
                        <a16:creationId xmlns:a16="http://schemas.microsoft.com/office/drawing/2014/main" id="{903B7884-DECB-483F-A405-954D06A4E7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2051" y="-1822524"/>
                    <a:ext cx="1126703" cy="2386037"/>
                  </a:xfrm>
                  <a:custGeom>
                    <a:avLst/>
                    <a:gdLst>
                      <a:gd name="connsiteX0" fmla="*/ 481194 w 1126703"/>
                      <a:gd name="connsiteY0" fmla="*/ 0 h 2386037"/>
                      <a:gd name="connsiteX1" fmla="*/ 678414 w 1126703"/>
                      <a:gd name="connsiteY1" fmla="*/ 229009 h 2386037"/>
                      <a:gd name="connsiteX2" fmla="*/ 336277 w 1126703"/>
                      <a:gd name="connsiteY2" fmla="*/ 1318544 h 2386037"/>
                      <a:gd name="connsiteX3" fmla="*/ 1014080 w 1126703"/>
                      <a:gd name="connsiteY3" fmla="*/ 2066490 h 2386037"/>
                      <a:gd name="connsiteX4" fmla="*/ 1126703 w 1126703"/>
                      <a:gd name="connsiteY4" fmla="*/ 2098728 h 2386037"/>
                      <a:gd name="connsiteX5" fmla="*/ 1120654 w 1126703"/>
                      <a:gd name="connsiteY5" fmla="*/ 2103718 h 2386037"/>
                      <a:gd name="connsiteX6" fmla="*/ 1034920 w 1126703"/>
                      <a:gd name="connsiteY6" fmla="*/ 2310699 h 2386037"/>
                      <a:gd name="connsiteX7" fmla="*/ 1034920 w 1126703"/>
                      <a:gd name="connsiteY7" fmla="*/ 2386037 h 2386037"/>
                      <a:gd name="connsiteX8" fmla="*/ 910567 w 1126703"/>
                      <a:gd name="connsiteY8" fmla="*/ 2350442 h 2386037"/>
                      <a:gd name="connsiteX9" fmla="*/ 43544 w 1126703"/>
                      <a:gd name="connsiteY9" fmla="*/ 1393695 h 2386037"/>
                      <a:gd name="connsiteX10" fmla="*/ 481194 w 1126703"/>
                      <a:gd name="connsiteY10" fmla="*/ 0 h 2386037"/>
                      <a:gd name="connsiteX0" fmla="*/ 1034920 w 1126703"/>
                      <a:gd name="connsiteY0" fmla="*/ 2310699 h 2402139"/>
                      <a:gd name="connsiteX1" fmla="*/ 1034920 w 1126703"/>
                      <a:gd name="connsiteY1" fmla="*/ 2386037 h 2402139"/>
                      <a:gd name="connsiteX2" fmla="*/ 910567 w 1126703"/>
                      <a:gd name="connsiteY2" fmla="*/ 2350442 h 2402139"/>
                      <a:gd name="connsiteX3" fmla="*/ 43544 w 1126703"/>
                      <a:gd name="connsiteY3" fmla="*/ 1393695 h 2402139"/>
                      <a:gd name="connsiteX4" fmla="*/ 481194 w 1126703"/>
                      <a:gd name="connsiteY4" fmla="*/ 0 h 2402139"/>
                      <a:gd name="connsiteX5" fmla="*/ 678414 w 1126703"/>
                      <a:gd name="connsiteY5" fmla="*/ 229009 h 2402139"/>
                      <a:gd name="connsiteX6" fmla="*/ 336277 w 1126703"/>
                      <a:gd name="connsiteY6" fmla="*/ 1318544 h 2402139"/>
                      <a:gd name="connsiteX7" fmla="*/ 1014080 w 1126703"/>
                      <a:gd name="connsiteY7" fmla="*/ 2066490 h 2402139"/>
                      <a:gd name="connsiteX8" fmla="*/ 1126703 w 1126703"/>
                      <a:gd name="connsiteY8" fmla="*/ 2098728 h 2402139"/>
                      <a:gd name="connsiteX9" fmla="*/ 1120654 w 1126703"/>
                      <a:gd name="connsiteY9" fmla="*/ 2103718 h 2402139"/>
                      <a:gd name="connsiteX10" fmla="*/ 1126360 w 1126703"/>
                      <a:gd name="connsiteY10" fmla="*/ 2402139 h 2402139"/>
                      <a:gd name="connsiteX0" fmla="*/ 1034920 w 1126703"/>
                      <a:gd name="connsiteY0" fmla="*/ 2310699 h 2386037"/>
                      <a:gd name="connsiteX1" fmla="*/ 1034920 w 1126703"/>
                      <a:gd name="connsiteY1" fmla="*/ 2386037 h 2386037"/>
                      <a:gd name="connsiteX2" fmla="*/ 910567 w 1126703"/>
                      <a:gd name="connsiteY2" fmla="*/ 2350442 h 2386037"/>
                      <a:gd name="connsiteX3" fmla="*/ 43544 w 1126703"/>
                      <a:gd name="connsiteY3" fmla="*/ 1393695 h 2386037"/>
                      <a:gd name="connsiteX4" fmla="*/ 481194 w 1126703"/>
                      <a:gd name="connsiteY4" fmla="*/ 0 h 2386037"/>
                      <a:gd name="connsiteX5" fmla="*/ 678414 w 1126703"/>
                      <a:gd name="connsiteY5" fmla="*/ 229009 h 2386037"/>
                      <a:gd name="connsiteX6" fmla="*/ 336277 w 1126703"/>
                      <a:gd name="connsiteY6" fmla="*/ 1318544 h 2386037"/>
                      <a:gd name="connsiteX7" fmla="*/ 1014080 w 1126703"/>
                      <a:gd name="connsiteY7" fmla="*/ 2066490 h 2386037"/>
                      <a:gd name="connsiteX8" fmla="*/ 1126703 w 1126703"/>
                      <a:gd name="connsiteY8" fmla="*/ 2098728 h 2386037"/>
                      <a:gd name="connsiteX9" fmla="*/ 1120654 w 1126703"/>
                      <a:gd name="connsiteY9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  <a:gd name="connsiteX8" fmla="*/ 1120654 w 1126703"/>
                      <a:gd name="connsiteY8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6703" h="2386037">
                        <a:moveTo>
                          <a:pt x="1034920" y="2386037"/>
                        </a:moveTo>
                        <a:lnTo>
                          <a:pt x="910567" y="2350442"/>
                        </a:lnTo>
                        <a:cubicBezTo>
                          <a:pt x="485424" y="2195549"/>
                          <a:pt x="158107" y="1839935"/>
                          <a:pt x="43544" y="1393695"/>
                        </a:cubicBezTo>
                        <a:cubicBezTo>
                          <a:pt x="-87385" y="883707"/>
                          <a:pt x="82224" y="343589"/>
                          <a:pt x="481194" y="0"/>
                        </a:cubicBezTo>
                        <a:lnTo>
                          <a:pt x="678414" y="229009"/>
                        </a:lnTo>
                        <a:cubicBezTo>
                          <a:pt x="366515" y="497613"/>
                          <a:pt x="233922" y="919855"/>
                          <a:pt x="336277" y="1318544"/>
                        </a:cubicBezTo>
                        <a:cubicBezTo>
                          <a:pt x="425838" y="1667396"/>
                          <a:pt x="681721" y="1945401"/>
                          <a:pt x="1014080" y="2066490"/>
                        </a:cubicBezTo>
                        <a:lnTo>
                          <a:pt x="1126703" y="2098728"/>
                        </a:lnTo>
                      </a:path>
                    </a:pathLst>
                  </a:custGeom>
                  <a:solidFill>
                    <a:srgbClr val="FFFFFF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17" name="台形 1216">
                    <a:extLst>
                      <a:ext uri="{FF2B5EF4-FFF2-40B4-BE49-F238E27FC236}">
                        <a16:creationId xmlns:a16="http://schemas.microsoft.com/office/drawing/2014/main" id="{224E6AE6-A5D6-4701-A16C-5CE289C3E319}"/>
                      </a:ext>
                    </a:extLst>
                  </p:cNvPr>
                  <p:cNvSpPr/>
                  <p:nvPr/>
                </p:nvSpPr>
                <p:spPr bwMode="auto">
                  <a:xfrm rot="13815449">
                    <a:off x="3178904" y="-1815770"/>
                    <a:ext cx="435322" cy="230821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rgbClr val="00206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1210" name="フリーフォーム: 図形 1209">
              <a:extLst>
                <a:ext uri="{FF2B5EF4-FFF2-40B4-BE49-F238E27FC236}">
                  <a16:creationId xmlns:a16="http://schemas.microsoft.com/office/drawing/2014/main" id="{BF0BB40E-0016-4CBA-BAC0-7394A26CF48C}"/>
                </a:ext>
              </a:extLst>
            </p:cNvPr>
            <p:cNvSpPr/>
            <p:nvPr/>
          </p:nvSpPr>
          <p:spPr bwMode="auto">
            <a:xfrm rot="10800000">
              <a:off x="7783039" y="197754"/>
              <a:ext cx="843261" cy="499495"/>
            </a:xfrm>
            <a:custGeom>
              <a:avLst/>
              <a:gdLst>
                <a:gd name="connsiteX0" fmla="*/ 241640 w 843261"/>
                <a:gd name="connsiteY0" fmla="*/ 499495 h 499495"/>
                <a:gd name="connsiteX1" fmla="*/ 0 w 843261"/>
                <a:gd name="connsiteY1" fmla="*/ 499495 h 499495"/>
                <a:gd name="connsiteX2" fmla="*/ 421628 w 843261"/>
                <a:gd name="connsiteY2" fmla="*/ 4 h 499495"/>
                <a:gd name="connsiteX3" fmla="*/ 843261 w 843261"/>
                <a:gd name="connsiteY3" fmla="*/ 499495 h 499495"/>
                <a:gd name="connsiteX4" fmla="*/ 601620 w 843261"/>
                <a:gd name="connsiteY4" fmla="*/ 499495 h 499495"/>
                <a:gd name="connsiteX5" fmla="*/ 421631 w 843261"/>
                <a:gd name="connsiteY5" fmla="*/ 0 h 499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3261" h="499495">
                  <a:moveTo>
                    <a:pt x="241640" y="499495"/>
                  </a:moveTo>
                  <a:lnTo>
                    <a:pt x="0" y="499495"/>
                  </a:lnTo>
                  <a:lnTo>
                    <a:pt x="421628" y="4"/>
                  </a:lnTo>
                  <a:close/>
                  <a:moveTo>
                    <a:pt x="843261" y="499495"/>
                  </a:moveTo>
                  <a:lnTo>
                    <a:pt x="601620" y="499495"/>
                  </a:lnTo>
                  <a:lnTo>
                    <a:pt x="421631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1" name="楕円 1210">
              <a:extLst>
                <a:ext uri="{FF2B5EF4-FFF2-40B4-BE49-F238E27FC236}">
                  <a16:creationId xmlns:a16="http://schemas.microsoft.com/office/drawing/2014/main" id="{D6E66DF6-20F1-4A2F-8628-31A43EE26A86}"/>
                </a:ext>
              </a:extLst>
            </p:cNvPr>
            <p:cNvSpPr/>
            <p:nvPr/>
          </p:nvSpPr>
          <p:spPr bwMode="auto">
            <a:xfrm>
              <a:off x="8105904" y="578788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62" name="グループ化 1261">
            <a:extLst>
              <a:ext uri="{FF2B5EF4-FFF2-40B4-BE49-F238E27FC236}">
                <a16:creationId xmlns:a16="http://schemas.microsoft.com/office/drawing/2014/main" id="{23C8076F-6D96-43CA-9317-430D28B72D3B}"/>
              </a:ext>
            </a:extLst>
          </p:cNvPr>
          <p:cNvGrpSpPr>
            <a:grpSpLocks noChangeAspect="1"/>
          </p:cNvGrpSpPr>
          <p:nvPr/>
        </p:nvGrpSpPr>
        <p:grpSpPr>
          <a:xfrm>
            <a:off x="2633739" y="733771"/>
            <a:ext cx="919301" cy="1678833"/>
            <a:chOff x="-1100485" y="-2390196"/>
            <a:chExt cx="2624011" cy="4791981"/>
          </a:xfrm>
        </p:grpSpPr>
        <p:grpSp>
          <p:nvGrpSpPr>
            <p:cNvPr id="1263" name="グループ化 1262">
              <a:extLst>
                <a:ext uri="{FF2B5EF4-FFF2-40B4-BE49-F238E27FC236}">
                  <a16:creationId xmlns:a16="http://schemas.microsoft.com/office/drawing/2014/main" id="{3E4EAD25-8A07-45FD-A61D-BF4B44CC3C7F}"/>
                </a:ext>
              </a:extLst>
            </p:cNvPr>
            <p:cNvGrpSpPr/>
            <p:nvPr/>
          </p:nvGrpSpPr>
          <p:grpSpPr>
            <a:xfrm>
              <a:off x="544724" y="242583"/>
              <a:ext cx="510908" cy="524456"/>
              <a:chOff x="544724" y="242583"/>
              <a:chExt cx="510908" cy="524456"/>
            </a:xfrm>
          </p:grpSpPr>
          <p:sp>
            <p:nvSpPr>
              <p:cNvPr id="1307" name="台形 1306">
                <a:extLst>
                  <a:ext uri="{FF2B5EF4-FFF2-40B4-BE49-F238E27FC236}">
                    <a16:creationId xmlns:a16="http://schemas.microsoft.com/office/drawing/2014/main" id="{CC7C3E1D-61A7-4520-91E5-4B5E6CE5D94F}"/>
                  </a:ext>
                </a:extLst>
              </p:cNvPr>
              <p:cNvSpPr/>
              <p:nvPr/>
            </p:nvSpPr>
            <p:spPr bwMode="auto">
              <a:xfrm rot="18000000">
                <a:off x="588347" y="198960"/>
                <a:ext cx="370433" cy="457680"/>
              </a:xfrm>
              <a:prstGeom prst="trapezoid">
                <a:avLst>
                  <a:gd name="adj" fmla="val 38021"/>
                </a:avLst>
              </a:pr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8" name="台形 1307">
                <a:extLst>
                  <a:ext uri="{FF2B5EF4-FFF2-40B4-BE49-F238E27FC236}">
                    <a16:creationId xmlns:a16="http://schemas.microsoft.com/office/drawing/2014/main" id="{431E40DD-97BD-4618-AF8A-811E0C9F4353}"/>
                  </a:ext>
                </a:extLst>
              </p:cNvPr>
              <p:cNvSpPr/>
              <p:nvPr/>
            </p:nvSpPr>
            <p:spPr bwMode="auto">
              <a:xfrm rot="18000000">
                <a:off x="740792" y="452199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64" name="グループ化 1263">
              <a:extLst>
                <a:ext uri="{FF2B5EF4-FFF2-40B4-BE49-F238E27FC236}">
                  <a16:creationId xmlns:a16="http://schemas.microsoft.com/office/drawing/2014/main" id="{DA11CECD-4151-4AC3-874C-528D3FBEC8C7}"/>
                </a:ext>
              </a:extLst>
            </p:cNvPr>
            <p:cNvGrpSpPr/>
            <p:nvPr/>
          </p:nvGrpSpPr>
          <p:grpSpPr>
            <a:xfrm>
              <a:off x="-1100485" y="-2390196"/>
              <a:ext cx="2624011" cy="4791981"/>
              <a:chOff x="5116141" y="1217135"/>
              <a:chExt cx="2624011" cy="4791981"/>
            </a:xfrm>
          </p:grpSpPr>
          <p:sp>
            <p:nvSpPr>
              <p:cNvPr id="1270" name="フリーフォーム: 図形 1269">
                <a:extLst>
                  <a:ext uri="{FF2B5EF4-FFF2-40B4-BE49-F238E27FC236}">
                    <a16:creationId xmlns:a16="http://schemas.microsoft.com/office/drawing/2014/main" id="{82BDB5A6-2B56-4E77-AAEB-46F306A2485F}"/>
                  </a:ext>
                </a:extLst>
              </p:cNvPr>
              <p:cNvSpPr/>
              <p:nvPr/>
            </p:nvSpPr>
            <p:spPr bwMode="auto">
              <a:xfrm>
                <a:off x="5183021" y="1217135"/>
                <a:ext cx="2483760" cy="2130272"/>
              </a:xfrm>
              <a:custGeom>
                <a:avLst/>
                <a:gdLst>
                  <a:gd name="connsiteX0" fmla="*/ 1065136 w 2483760"/>
                  <a:gd name="connsiteY0" fmla="*/ 0 h 2130272"/>
                  <a:gd name="connsiteX1" fmla="*/ 1174040 w 2483760"/>
                  <a:gd name="connsiteY1" fmla="*/ 5499 h 2130272"/>
                  <a:gd name="connsiteX2" fmla="*/ 1241880 w 2483760"/>
                  <a:gd name="connsiteY2" fmla="*/ 15853 h 2130272"/>
                  <a:gd name="connsiteX3" fmla="*/ 1309720 w 2483760"/>
                  <a:gd name="connsiteY3" fmla="*/ 5499 h 2130272"/>
                  <a:gd name="connsiteX4" fmla="*/ 1418624 w 2483760"/>
                  <a:gd name="connsiteY4" fmla="*/ 0 h 2130272"/>
                  <a:gd name="connsiteX5" fmla="*/ 2483760 w 2483760"/>
                  <a:gd name="connsiteY5" fmla="*/ 1065136 h 2130272"/>
                  <a:gd name="connsiteX6" fmla="*/ 1418624 w 2483760"/>
                  <a:gd name="connsiteY6" fmla="*/ 2130272 h 2130272"/>
                  <a:gd name="connsiteX7" fmla="*/ 1309720 w 2483760"/>
                  <a:gd name="connsiteY7" fmla="*/ 2124773 h 2130272"/>
                  <a:gd name="connsiteX8" fmla="*/ 1241880 w 2483760"/>
                  <a:gd name="connsiteY8" fmla="*/ 2114419 h 2130272"/>
                  <a:gd name="connsiteX9" fmla="*/ 1174040 w 2483760"/>
                  <a:gd name="connsiteY9" fmla="*/ 2124773 h 2130272"/>
                  <a:gd name="connsiteX10" fmla="*/ 1065136 w 2483760"/>
                  <a:gd name="connsiteY10" fmla="*/ 2130272 h 2130272"/>
                  <a:gd name="connsiteX11" fmla="*/ 0 w 2483760"/>
                  <a:gd name="connsiteY11" fmla="*/ 1065136 h 2130272"/>
                  <a:gd name="connsiteX12" fmla="*/ 1065136 w 2483760"/>
                  <a:gd name="connsiteY12" fmla="*/ 0 h 2130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760" h="2130272">
                    <a:moveTo>
                      <a:pt x="1065136" y="0"/>
                    </a:moveTo>
                    <a:cubicBezTo>
                      <a:pt x="1101902" y="0"/>
                      <a:pt x="1138233" y="1863"/>
                      <a:pt x="1174040" y="5499"/>
                    </a:cubicBezTo>
                    <a:lnTo>
                      <a:pt x="1241880" y="15853"/>
                    </a:lnTo>
                    <a:lnTo>
                      <a:pt x="1309720" y="5499"/>
                    </a:lnTo>
                    <a:cubicBezTo>
                      <a:pt x="1345527" y="1863"/>
                      <a:pt x="1381858" y="0"/>
                      <a:pt x="1418624" y="0"/>
                    </a:cubicBezTo>
                    <a:cubicBezTo>
                      <a:pt x="2006882" y="0"/>
                      <a:pt x="2483760" y="476878"/>
                      <a:pt x="2483760" y="1065136"/>
                    </a:cubicBezTo>
                    <a:cubicBezTo>
                      <a:pt x="2483760" y="1653394"/>
                      <a:pt x="2006882" y="2130272"/>
                      <a:pt x="1418624" y="2130272"/>
                    </a:cubicBezTo>
                    <a:cubicBezTo>
                      <a:pt x="1381858" y="2130272"/>
                      <a:pt x="1345527" y="2128409"/>
                      <a:pt x="1309720" y="2124773"/>
                    </a:cubicBezTo>
                    <a:lnTo>
                      <a:pt x="1241880" y="2114419"/>
                    </a:lnTo>
                    <a:lnTo>
                      <a:pt x="1174040" y="2124773"/>
                    </a:lnTo>
                    <a:cubicBezTo>
                      <a:pt x="1138233" y="2128409"/>
                      <a:pt x="1101902" y="2130272"/>
                      <a:pt x="1065136" y="2130272"/>
                    </a:cubicBez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1" name="フリーフォーム: 図形 1270">
                <a:extLst>
                  <a:ext uri="{FF2B5EF4-FFF2-40B4-BE49-F238E27FC236}">
                    <a16:creationId xmlns:a16="http://schemas.microsoft.com/office/drawing/2014/main" id="{77CA5521-31EB-463F-AB1D-59D8F83BE668}"/>
                  </a:ext>
                </a:extLst>
              </p:cNvPr>
              <p:cNvSpPr/>
              <p:nvPr/>
            </p:nvSpPr>
            <p:spPr bwMode="auto">
              <a:xfrm rot="1800000" flipH="1">
                <a:off x="5185189" y="4439931"/>
                <a:ext cx="680964" cy="915028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72" name="グループ化 1271">
                <a:extLst>
                  <a:ext uri="{FF2B5EF4-FFF2-40B4-BE49-F238E27FC236}">
                    <a16:creationId xmlns:a16="http://schemas.microsoft.com/office/drawing/2014/main" id="{3A3275B1-D618-473A-A55E-749EDD78438C}"/>
                  </a:ext>
                </a:extLst>
              </p:cNvPr>
              <p:cNvGrpSpPr/>
              <p:nvPr/>
            </p:nvGrpSpPr>
            <p:grpSpPr>
              <a:xfrm flipH="1">
                <a:off x="5503515" y="3878332"/>
                <a:ext cx="582285" cy="797139"/>
                <a:chOff x="3235465" y="3089261"/>
                <a:chExt cx="582285" cy="797139"/>
              </a:xfrm>
              <a:solidFill>
                <a:srgbClr val="0070C0"/>
              </a:solidFill>
            </p:grpSpPr>
            <p:sp>
              <p:nvSpPr>
                <p:cNvPr id="1305" name="台形 1304">
                  <a:extLst>
                    <a:ext uri="{FF2B5EF4-FFF2-40B4-BE49-F238E27FC236}">
                      <a16:creationId xmlns:a16="http://schemas.microsoft.com/office/drawing/2014/main" id="{63AEEAF9-7B8F-4537-A990-322BBB84ECA0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235465" y="3089261"/>
                  <a:ext cx="370433" cy="788797"/>
                </a:xfrm>
                <a:prstGeom prst="trapezoid">
                  <a:avLst>
                    <a:gd name="adj" fmla="val 38021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06" name="台形 1305">
                  <a:extLst>
                    <a:ext uri="{FF2B5EF4-FFF2-40B4-BE49-F238E27FC236}">
                      <a16:creationId xmlns:a16="http://schemas.microsoft.com/office/drawing/2014/main" id="{4263BE50-02A3-4999-96ED-310F06454B35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382428" y="3692042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CCEC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73" name="楕円 1272">
                <a:extLst>
                  <a:ext uri="{FF2B5EF4-FFF2-40B4-BE49-F238E27FC236}">
                    <a16:creationId xmlns:a16="http://schemas.microsoft.com/office/drawing/2014/main" id="{407B1C52-66B9-40CE-9AAF-3CDB28E30561}"/>
                  </a:ext>
                </a:extLst>
              </p:cNvPr>
              <p:cNvSpPr/>
              <p:nvPr/>
            </p:nvSpPr>
            <p:spPr bwMode="auto">
              <a:xfrm rot="20700000">
                <a:off x="5116141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4" name="四角形: 角を丸くする 1273">
                <a:extLst>
                  <a:ext uri="{FF2B5EF4-FFF2-40B4-BE49-F238E27FC236}">
                    <a16:creationId xmlns:a16="http://schemas.microsoft.com/office/drawing/2014/main" id="{BD624773-4134-4665-87A6-82F089519E53}"/>
                  </a:ext>
                </a:extLst>
              </p:cNvPr>
              <p:cNvSpPr/>
              <p:nvPr/>
            </p:nvSpPr>
            <p:spPr bwMode="auto">
              <a:xfrm flipH="1">
                <a:off x="6544975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5" name="フリーフォーム: 図形 1274">
                <a:extLst>
                  <a:ext uri="{FF2B5EF4-FFF2-40B4-BE49-F238E27FC236}">
                    <a16:creationId xmlns:a16="http://schemas.microsoft.com/office/drawing/2014/main" id="{C45E1730-7FC4-4605-983B-9A7A9B84A604}"/>
                  </a:ext>
                </a:extLst>
              </p:cNvPr>
              <p:cNvSpPr/>
              <p:nvPr/>
            </p:nvSpPr>
            <p:spPr bwMode="auto">
              <a:xfrm flipH="1">
                <a:off x="6535669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6" name="四角形: 角を丸くする 1275">
                <a:extLst>
                  <a:ext uri="{FF2B5EF4-FFF2-40B4-BE49-F238E27FC236}">
                    <a16:creationId xmlns:a16="http://schemas.microsoft.com/office/drawing/2014/main" id="{BA38E846-AC36-4ADD-8DCF-9003B3D176AE}"/>
                  </a:ext>
                </a:extLst>
              </p:cNvPr>
              <p:cNvSpPr/>
              <p:nvPr/>
            </p:nvSpPr>
            <p:spPr bwMode="auto">
              <a:xfrm>
                <a:off x="6166338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7" name="フリーフォーム: 図形 1276">
                <a:extLst>
                  <a:ext uri="{FF2B5EF4-FFF2-40B4-BE49-F238E27FC236}">
                    <a16:creationId xmlns:a16="http://schemas.microsoft.com/office/drawing/2014/main" id="{630CE497-8BB2-4DA2-9E09-E36E666522EB}"/>
                  </a:ext>
                </a:extLst>
              </p:cNvPr>
              <p:cNvSpPr/>
              <p:nvPr/>
            </p:nvSpPr>
            <p:spPr bwMode="auto">
              <a:xfrm>
                <a:off x="5862596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8" name="台形 1277">
                <a:extLst>
                  <a:ext uri="{FF2B5EF4-FFF2-40B4-BE49-F238E27FC236}">
                    <a16:creationId xmlns:a16="http://schemas.microsoft.com/office/drawing/2014/main" id="{6CEEE69E-07F4-47F5-8030-1073A4D015F9}"/>
                  </a:ext>
                </a:extLst>
              </p:cNvPr>
              <p:cNvSpPr/>
              <p:nvPr/>
            </p:nvSpPr>
            <p:spPr bwMode="auto">
              <a:xfrm rot="10800000" flipV="1">
                <a:off x="5944416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otGrid">
                <a:fgClr>
                  <a:srgbClr val="808080">
                    <a:lumMod val="50000"/>
                  </a:srgbClr>
                </a:fgClr>
                <a:bgClr>
                  <a:srgbClr val="FFFFFF">
                    <a:lumMod val="50000"/>
                  </a:srgbClr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9" name="四角形: 上の 2 つの角を丸める 1278">
                <a:extLst>
                  <a:ext uri="{FF2B5EF4-FFF2-40B4-BE49-F238E27FC236}">
                    <a16:creationId xmlns:a16="http://schemas.microsoft.com/office/drawing/2014/main" id="{92E792E7-0327-4115-A206-2EC67A09CFAF}"/>
                  </a:ext>
                </a:extLst>
              </p:cNvPr>
              <p:cNvSpPr/>
              <p:nvPr/>
            </p:nvSpPr>
            <p:spPr bwMode="auto">
              <a:xfrm>
                <a:off x="5966902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0" name="楕円 1279">
                <a:extLst>
                  <a:ext uri="{FF2B5EF4-FFF2-40B4-BE49-F238E27FC236}">
                    <a16:creationId xmlns:a16="http://schemas.microsoft.com/office/drawing/2014/main" id="{FA0B277F-F485-4C41-92FB-9035ABACDD69}"/>
                  </a:ext>
                </a:extLst>
              </p:cNvPr>
              <p:cNvSpPr/>
              <p:nvPr/>
            </p:nvSpPr>
            <p:spPr bwMode="auto">
              <a:xfrm>
                <a:off x="6117397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1" name="楕円 1280">
                <a:extLst>
                  <a:ext uri="{FF2B5EF4-FFF2-40B4-BE49-F238E27FC236}">
                    <a16:creationId xmlns:a16="http://schemas.microsoft.com/office/drawing/2014/main" id="{ECFF8162-610B-4B7E-937B-28DE40CFBA6C}"/>
                  </a:ext>
                </a:extLst>
              </p:cNvPr>
              <p:cNvSpPr/>
              <p:nvPr/>
            </p:nvSpPr>
            <p:spPr bwMode="auto">
              <a:xfrm>
                <a:off x="6203122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2" name="台形 1281">
                <a:extLst>
                  <a:ext uri="{FF2B5EF4-FFF2-40B4-BE49-F238E27FC236}">
                    <a16:creationId xmlns:a16="http://schemas.microsoft.com/office/drawing/2014/main" id="{3785E2C5-6AF5-40BD-9A39-496EEC483675}"/>
                  </a:ext>
                </a:extLst>
              </p:cNvPr>
              <p:cNvSpPr/>
              <p:nvPr/>
            </p:nvSpPr>
            <p:spPr bwMode="auto">
              <a:xfrm rot="10800000">
                <a:off x="6006517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CCEC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3" name="フリーフォーム: 図形 1282">
                <a:extLst>
                  <a:ext uri="{FF2B5EF4-FFF2-40B4-BE49-F238E27FC236}">
                    <a16:creationId xmlns:a16="http://schemas.microsoft.com/office/drawing/2014/main" id="{83C968D8-B506-4E75-B4FE-E6F6711510E6}"/>
                  </a:ext>
                </a:extLst>
              </p:cNvPr>
              <p:cNvSpPr/>
              <p:nvPr/>
            </p:nvSpPr>
            <p:spPr bwMode="auto">
              <a:xfrm>
                <a:off x="6248158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4" name="台形 1283">
                <a:extLst>
                  <a:ext uri="{FF2B5EF4-FFF2-40B4-BE49-F238E27FC236}">
                    <a16:creationId xmlns:a16="http://schemas.microsoft.com/office/drawing/2014/main" id="{6170F5DE-9A29-4BB8-A00A-387BEB6BCA2F}"/>
                  </a:ext>
                </a:extLst>
              </p:cNvPr>
              <p:cNvSpPr/>
              <p:nvPr/>
            </p:nvSpPr>
            <p:spPr bwMode="auto">
              <a:xfrm rot="10800000">
                <a:off x="6333822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85" name="グループ化 1284">
                <a:extLst>
                  <a:ext uri="{FF2B5EF4-FFF2-40B4-BE49-F238E27FC236}">
                    <a16:creationId xmlns:a16="http://schemas.microsoft.com/office/drawing/2014/main" id="{92053561-7495-4A19-A734-6F316B95540D}"/>
                  </a:ext>
                </a:extLst>
              </p:cNvPr>
              <p:cNvGrpSpPr/>
              <p:nvPr/>
            </p:nvGrpSpPr>
            <p:grpSpPr>
              <a:xfrm rot="900000">
                <a:off x="6279819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303" name="楕円 50">
                  <a:extLst>
                    <a:ext uri="{FF2B5EF4-FFF2-40B4-BE49-F238E27FC236}">
                      <a16:creationId xmlns:a16="http://schemas.microsoft.com/office/drawing/2014/main" id="{99BD5DC6-2D54-4D51-B819-D9CD08B8BEDD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04" name="楕円 50">
                  <a:extLst>
                    <a:ext uri="{FF2B5EF4-FFF2-40B4-BE49-F238E27FC236}">
                      <a16:creationId xmlns:a16="http://schemas.microsoft.com/office/drawing/2014/main" id="{9C9CD4F0-9F87-4055-9908-C88DA9E631CC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86" name="楕円 1285">
                <a:extLst>
                  <a:ext uri="{FF2B5EF4-FFF2-40B4-BE49-F238E27FC236}">
                    <a16:creationId xmlns:a16="http://schemas.microsoft.com/office/drawing/2014/main" id="{84813C03-1901-41FD-9E06-D7AAED1BE8BC}"/>
                  </a:ext>
                </a:extLst>
              </p:cNvPr>
              <p:cNvSpPr/>
              <p:nvPr/>
            </p:nvSpPr>
            <p:spPr bwMode="auto">
              <a:xfrm rot="900000" flipH="1">
                <a:off x="7230496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7" name="楕円 1286">
                <a:extLst>
                  <a:ext uri="{FF2B5EF4-FFF2-40B4-BE49-F238E27FC236}">
                    <a16:creationId xmlns:a16="http://schemas.microsoft.com/office/drawing/2014/main" id="{00944288-5655-4AC6-9D0A-DF61A016EDCA}"/>
                  </a:ext>
                </a:extLst>
              </p:cNvPr>
              <p:cNvSpPr/>
              <p:nvPr/>
            </p:nvSpPr>
            <p:spPr bwMode="auto">
              <a:xfrm>
                <a:off x="5282372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8" name="四角形: 角を丸くする 1287">
                <a:extLst>
                  <a:ext uri="{FF2B5EF4-FFF2-40B4-BE49-F238E27FC236}">
                    <a16:creationId xmlns:a16="http://schemas.microsoft.com/office/drawing/2014/main" id="{D3022CB8-B30B-4F53-9980-493315FFE6AB}"/>
                  </a:ext>
                </a:extLst>
              </p:cNvPr>
              <p:cNvSpPr/>
              <p:nvPr/>
            </p:nvSpPr>
            <p:spPr bwMode="auto">
              <a:xfrm flipH="1">
                <a:off x="6544974" y="5518006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9" name="四角形: 角を丸くする 1288">
                <a:extLst>
                  <a:ext uri="{FF2B5EF4-FFF2-40B4-BE49-F238E27FC236}">
                    <a16:creationId xmlns:a16="http://schemas.microsoft.com/office/drawing/2014/main" id="{13160836-456F-45DB-9C38-2232263AF90D}"/>
                  </a:ext>
                </a:extLst>
              </p:cNvPr>
              <p:cNvSpPr/>
              <p:nvPr/>
            </p:nvSpPr>
            <p:spPr bwMode="auto">
              <a:xfrm>
                <a:off x="6166338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90" name="グループ化 1289">
                <a:extLst>
                  <a:ext uri="{FF2B5EF4-FFF2-40B4-BE49-F238E27FC236}">
                    <a16:creationId xmlns:a16="http://schemas.microsoft.com/office/drawing/2014/main" id="{19576C73-D57D-4076-ACBF-431641E7D845}"/>
                  </a:ext>
                </a:extLst>
              </p:cNvPr>
              <p:cNvGrpSpPr/>
              <p:nvPr/>
            </p:nvGrpSpPr>
            <p:grpSpPr>
              <a:xfrm rot="20700000">
                <a:off x="6418456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301" name="楕円 50">
                  <a:extLst>
                    <a:ext uri="{FF2B5EF4-FFF2-40B4-BE49-F238E27FC236}">
                      <a16:creationId xmlns:a16="http://schemas.microsoft.com/office/drawing/2014/main" id="{B3AB1B1A-7F98-4EB1-A641-7A5451F7558F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02" name="楕円 50">
                  <a:extLst>
                    <a:ext uri="{FF2B5EF4-FFF2-40B4-BE49-F238E27FC236}">
                      <a16:creationId xmlns:a16="http://schemas.microsoft.com/office/drawing/2014/main" id="{DFB433B0-030D-4E2C-87C6-37846971E7A9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91" name="楕円 1290">
                <a:extLst>
                  <a:ext uri="{FF2B5EF4-FFF2-40B4-BE49-F238E27FC236}">
                    <a16:creationId xmlns:a16="http://schemas.microsoft.com/office/drawing/2014/main" id="{732F6E2A-4E00-4E1E-B783-E1D6243554A1}"/>
                  </a:ext>
                </a:extLst>
              </p:cNvPr>
              <p:cNvSpPr/>
              <p:nvPr/>
            </p:nvSpPr>
            <p:spPr bwMode="auto">
              <a:xfrm>
                <a:off x="6330314" y="4191914"/>
                <a:ext cx="192712" cy="13501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2" name="フリーフォーム: 図形 1291">
                <a:extLst>
                  <a:ext uri="{FF2B5EF4-FFF2-40B4-BE49-F238E27FC236}">
                    <a16:creationId xmlns:a16="http://schemas.microsoft.com/office/drawing/2014/main" id="{C850D290-3CFE-4045-BD08-A1EF032762EF}"/>
                  </a:ext>
                </a:extLst>
              </p:cNvPr>
              <p:cNvSpPr/>
              <p:nvPr/>
            </p:nvSpPr>
            <p:spPr bwMode="auto">
              <a:xfrm flipH="1">
                <a:off x="5223030" y="1302655"/>
                <a:ext cx="2416175" cy="1360675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3" name="楕円 1292">
                <a:extLst>
                  <a:ext uri="{FF2B5EF4-FFF2-40B4-BE49-F238E27FC236}">
                    <a16:creationId xmlns:a16="http://schemas.microsoft.com/office/drawing/2014/main" id="{364DEF06-5C59-48E0-981D-5129B0DF64B1}"/>
                  </a:ext>
                </a:extLst>
              </p:cNvPr>
              <p:cNvSpPr/>
              <p:nvPr/>
            </p:nvSpPr>
            <p:spPr bwMode="auto">
              <a:xfrm>
                <a:off x="5721176" y="2568863"/>
                <a:ext cx="237090" cy="365082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4" name="楕円 1293">
                <a:extLst>
                  <a:ext uri="{FF2B5EF4-FFF2-40B4-BE49-F238E27FC236}">
                    <a16:creationId xmlns:a16="http://schemas.microsoft.com/office/drawing/2014/main" id="{421D36AF-F7C8-439E-9F4E-C91AE4B2B823}"/>
                  </a:ext>
                </a:extLst>
              </p:cNvPr>
              <p:cNvSpPr/>
              <p:nvPr/>
            </p:nvSpPr>
            <p:spPr bwMode="auto">
              <a:xfrm>
                <a:off x="6883226" y="2568863"/>
                <a:ext cx="237090" cy="365082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5" name="楕円 1294">
                <a:extLst>
                  <a:ext uri="{FF2B5EF4-FFF2-40B4-BE49-F238E27FC236}">
                    <a16:creationId xmlns:a16="http://schemas.microsoft.com/office/drawing/2014/main" id="{A6D051C9-6A75-4D59-A4AE-996FB5701F12}"/>
                  </a:ext>
                </a:extLst>
              </p:cNvPr>
              <p:cNvSpPr/>
              <p:nvPr/>
            </p:nvSpPr>
            <p:spPr bwMode="auto">
              <a:xfrm>
                <a:off x="6314224" y="3071859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6" name="楕円 1295">
                <a:extLst>
                  <a:ext uri="{FF2B5EF4-FFF2-40B4-BE49-F238E27FC236}">
                    <a16:creationId xmlns:a16="http://schemas.microsoft.com/office/drawing/2014/main" id="{70E976DF-0FE4-4F9D-88F6-B243FE1C2623}"/>
                  </a:ext>
                </a:extLst>
              </p:cNvPr>
              <p:cNvSpPr/>
              <p:nvPr/>
            </p:nvSpPr>
            <p:spPr bwMode="auto">
              <a:xfrm>
                <a:off x="5549277" y="2348880"/>
                <a:ext cx="580887" cy="83553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7" name="楕円 1296">
                <a:extLst>
                  <a:ext uri="{FF2B5EF4-FFF2-40B4-BE49-F238E27FC236}">
                    <a16:creationId xmlns:a16="http://schemas.microsoft.com/office/drawing/2014/main" id="{99F75EAC-6A96-4D22-BD8A-7C833208515C}"/>
                  </a:ext>
                </a:extLst>
              </p:cNvPr>
              <p:cNvSpPr/>
              <p:nvPr/>
            </p:nvSpPr>
            <p:spPr bwMode="auto">
              <a:xfrm>
                <a:off x="6716380" y="2348880"/>
                <a:ext cx="580887" cy="83553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8" name="楕円 1297">
                <a:extLst>
                  <a:ext uri="{FF2B5EF4-FFF2-40B4-BE49-F238E27FC236}">
                    <a16:creationId xmlns:a16="http://schemas.microsoft.com/office/drawing/2014/main" id="{E565413F-477F-40EA-9953-C8C965D90ACD}"/>
                  </a:ext>
                </a:extLst>
              </p:cNvPr>
              <p:cNvSpPr/>
              <p:nvPr/>
            </p:nvSpPr>
            <p:spPr bwMode="auto">
              <a:xfrm>
                <a:off x="6937505" y="2571714"/>
                <a:ext cx="128733" cy="198229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9" name="楕円 1298">
                <a:extLst>
                  <a:ext uri="{FF2B5EF4-FFF2-40B4-BE49-F238E27FC236}">
                    <a16:creationId xmlns:a16="http://schemas.microsoft.com/office/drawing/2014/main" id="{154DA4E1-C125-4B69-8780-9880EFCD59BA}"/>
                  </a:ext>
                </a:extLst>
              </p:cNvPr>
              <p:cNvSpPr/>
              <p:nvPr/>
            </p:nvSpPr>
            <p:spPr bwMode="auto">
              <a:xfrm>
                <a:off x="5775455" y="2571714"/>
                <a:ext cx="128733" cy="198229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0" name="月 1299">
                <a:extLst>
                  <a:ext uri="{FF2B5EF4-FFF2-40B4-BE49-F238E27FC236}">
                    <a16:creationId xmlns:a16="http://schemas.microsoft.com/office/drawing/2014/main" id="{5DD67739-6CDA-46A4-980B-CF0185E29EBB}"/>
                  </a:ext>
                </a:extLst>
              </p:cNvPr>
              <p:cNvSpPr/>
              <p:nvPr/>
            </p:nvSpPr>
            <p:spPr bwMode="auto">
              <a:xfrm rot="16200000">
                <a:off x="6375270" y="3179241"/>
                <a:ext cx="121519" cy="42597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65" name="グループ化 1264">
              <a:extLst>
                <a:ext uri="{FF2B5EF4-FFF2-40B4-BE49-F238E27FC236}">
                  <a16:creationId xmlns:a16="http://schemas.microsoft.com/office/drawing/2014/main" id="{679783E7-6FE4-4DE8-B684-53A9DF3B5E2B}"/>
                </a:ext>
              </a:extLst>
            </p:cNvPr>
            <p:cNvGrpSpPr/>
            <p:nvPr/>
          </p:nvGrpSpPr>
          <p:grpSpPr>
            <a:xfrm>
              <a:off x="575178" y="-205442"/>
              <a:ext cx="845131" cy="1064927"/>
              <a:chOff x="5913961" y="1206738"/>
              <a:chExt cx="845131" cy="1064927"/>
            </a:xfrm>
          </p:grpSpPr>
          <p:sp>
            <p:nvSpPr>
              <p:cNvPr id="1266" name="フリーフォーム: 図形 1265">
                <a:extLst>
                  <a:ext uri="{FF2B5EF4-FFF2-40B4-BE49-F238E27FC236}">
                    <a16:creationId xmlns:a16="http://schemas.microsoft.com/office/drawing/2014/main" id="{85E5F9F1-D5E3-4791-9DB4-0CF67798ADD0}"/>
                  </a:ext>
                </a:extLst>
              </p:cNvPr>
              <p:cNvSpPr/>
              <p:nvPr/>
            </p:nvSpPr>
            <p:spPr bwMode="auto">
              <a:xfrm rot="1832324">
                <a:off x="5992481" y="1413402"/>
                <a:ext cx="610920" cy="358416"/>
              </a:xfrm>
              <a:custGeom>
                <a:avLst/>
                <a:gdLst>
                  <a:gd name="connsiteX0" fmla="*/ 156404 w 502749"/>
                  <a:gd name="connsiteY0" fmla="*/ 19743 h 294954"/>
                  <a:gd name="connsiteX1" fmla="*/ 232665 w 502749"/>
                  <a:gd name="connsiteY1" fmla="*/ 980 h 294954"/>
                  <a:gd name="connsiteX2" fmla="*/ 500970 w 502749"/>
                  <a:gd name="connsiteY2" fmla="*/ 187334 h 294954"/>
                  <a:gd name="connsiteX3" fmla="*/ 502749 w 502749"/>
                  <a:gd name="connsiteY3" fmla="*/ 206257 h 294954"/>
                  <a:gd name="connsiteX4" fmla="*/ 366689 w 502749"/>
                  <a:gd name="connsiteY4" fmla="*/ 264211 h 294954"/>
                  <a:gd name="connsiteX5" fmla="*/ 366925 w 502749"/>
                  <a:gd name="connsiteY5" fmla="*/ 263299 h 294954"/>
                  <a:gd name="connsiteX6" fmla="*/ 362908 w 502749"/>
                  <a:gd name="connsiteY6" fmla="*/ 225458 h 294954"/>
                  <a:gd name="connsiteX7" fmla="*/ 245144 w 502749"/>
                  <a:gd name="connsiteY7" fmla="*/ 143664 h 294954"/>
                  <a:gd name="connsiteX8" fmla="*/ 143365 w 502749"/>
                  <a:gd name="connsiteY8" fmla="*/ 244658 h 294954"/>
                  <a:gd name="connsiteX9" fmla="*/ 141260 w 502749"/>
                  <a:gd name="connsiteY9" fmla="*/ 244458 h 294954"/>
                  <a:gd name="connsiteX10" fmla="*/ 139333 w 502749"/>
                  <a:gd name="connsiteY10" fmla="*/ 250665 h 294954"/>
                  <a:gd name="connsiteX11" fmla="*/ 72516 w 502749"/>
                  <a:gd name="connsiteY11" fmla="*/ 294954 h 294954"/>
                  <a:gd name="connsiteX12" fmla="*/ 1473 w 502749"/>
                  <a:gd name="connsiteY12" fmla="*/ 237053 h 294954"/>
                  <a:gd name="connsiteX13" fmla="*/ 872 w 502749"/>
                  <a:gd name="connsiteY13" fmla="*/ 231086 h 294954"/>
                  <a:gd name="connsiteX14" fmla="*/ 782 w 502749"/>
                  <a:gd name="connsiteY14" fmla="*/ 231077 h 294954"/>
                  <a:gd name="connsiteX15" fmla="*/ 840 w 502749"/>
                  <a:gd name="connsiteY15" fmla="*/ 230766 h 294954"/>
                  <a:gd name="connsiteX16" fmla="*/ 0 w 502749"/>
                  <a:gd name="connsiteY16" fmla="*/ 222438 h 294954"/>
                  <a:gd name="connsiteX17" fmla="*/ 5699 w 502749"/>
                  <a:gd name="connsiteY17" fmla="*/ 194212 h 294954"/>
                  <a:gd name="connsiteX18" fmla="*/ 8354 w 502749"/>
                  <a:gd name="connsiteY18" fmla="*/ 190274 h 294954"/>
                  <a:gd name="connsiteX19" fmla="*/ 9067 w 502749"/>
                  <a:gd name="connsiteY19" fmla="*/ 186434 h 294954"/>
                  <a:gd name="connsiteX20" fmla="*/ 156404 w 502749"/>
                  <a:gd name="connsiteY20" fmla="*/ 19743 h 294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02749" h="294954">
                    <a:moveTo>
                      <a:pt x="156404" y="19743"/>
                    </a:moveTo>
                    <a:cubicBezTo>
                      <a:pt x="180198" y="9791"/>
                      <a:pt x="205830" y="3326"/>
                      <a:pt x="232665" y="980"/>
                    </a:cubicBezTo>
                    <a:cubicBezTo>
                      <a:pt x="355342" y="-9749"/>
                      <a:pt x="468192" y="68632"/>
                      <a:pt x="500970" y="187334"/>
                    </a:cubicBezTo>
                    <a:lnTo>
                      <a:pt x="502749" y="206257"/>
                    </a:lnTo>
                    <a:lnTo>
                      <a:pt x="366689" y="264211"/>
                    </a:lnTo>
                    <a:lnTo>
                      <a:pt x="366925" y="263299"/>
                    </a:lnTo>
                    <a:cubicBezTo>
                      <a:pt x="367802" y="251138"/>
                      <a:pt x="366505" y="238483"/>
                      <a:pt x="362908" y="225458"/>
                    </a:cubicBezTo>
                    <a:cubicBezTo>
                      <a:pt x="348521" y="173358"/>
                      <a:pt x="298989" y="138955"/>
                      <a:pt x="245144" y="143664"/>
                    </a:cubicBezTo>
                    <a:cubicBezTo>
                      <a:pt x="191299" y="148373"/>
                      <a:pt x="148490" y="190851"/>
                      <a:pt x="143365" y="244658"/>
                    </a:cubicBezTo>
                    <a:lnTo>
                      <a:pt x="141260" y="244458"/>
                    </a:lnTo>
                    <a:lnTo>
                      <a:pt x="139333" y="250665"/>
                    </a:lnTo>
                    <a:cubicBezTo>
                      <a:pt x="128325" y="276692"/>
                      <a:pt x="102553" y="294954"/>
                      <a:pt x="72516" y="294954"/>
                    </a:cubicBezTo>
                    <a:cubicBezTo>
                      <a:pt x="37473" y="294954"/>
                      <a:pt x="8235" y="270097"/>
                      <a:pt x="1473" y="237053"/>
                    </a:cubicBezTo>
                    <a:lnTo>
                      <a:pt x="872" y="231086"/>
                    </a:lnTo>
                    <a:lnTo>
                      <a:pt x="782" y="231077"/>
                    </a:lnTo>
                    <a:cubicBezTo>
                      <a:pt x="801" y="230974"/>
                      <a:pt x="821" y="230870"/>
                      <a:pt x="840" y="230766"/>
                    </a:cubicBezTo>
                    <a:lnTo>
                      <a:pt x="0" y="222438"/>
                    </a:lnTo>
                    <a:cubicBezTo>
                      <a:pt x="0" y="212426"/>
                      <a:pt x="2029" y="202888"/>
                      <a:pt x="5699" y="194212"/>
                    </a:cubicBezTo>
                    <a:lnTo>
                      <a:pt x="8354" y="190274"/>
                    </a:lnTo>
                    <a:lnTo>
                      <a:pt x="9067" y="186434"/>
                    </a:lnTo>
                    <a:cubicBezTo>
                      <a:pt x="30192" y="110836"/>
                      <a:pt x="85024" y="49598"/>
                      <a:pt x="156404" y="1974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7" name="フリーフォーム: 図形 1266">
                <a:extLst>
                  <a:ext uri="{FF2B5EF4-FFF2-40B4-BE49-F238E27FC236}">
                    <a16:creationId xmlns:a16="http://schemas.microsoft.com/office/drawing/2014/main" id="{7E8829D8-C52E-427B-9771-867D88F4FAC0}"/>
                  </a:ext>
                </a:extLst>
              </p:cNvPr>
              <p:cNvSpPr/>
              <p:nvPr/>
            </p:nvSpPr>
            <p:spPr bwMode="auto">
              <a:xfrm rot="10800000" flipH="1">
                <a:off x="6335935" y="1206738"/>
                <a:ext cx="235724" cy="535292"/>
              </a:xfrm>
              <a:custGeom>
                <a:avLst/>
                <a:gdLst>
                  <a:gd name="connsiteX0" fmla="*/ 70445 w 214386"/>
                  <a:gd name="connsiteY0" fmla="*/ 484921 h 486836"/>
                  <a:gd name="connsiteX1" fmla="*/ 27986 w 214386"/>
                  <a:gd name="connsiteY1" fmla="*/ 479331 h 486836"/>
                  <a:gd name="connsiteX2" fmla="*/ 7505 w 214386"/>
                  <a:gd name="connsiteY2" fmla="*/ 402896 h 486836"/>
                  <a:gd name="connsiteX3" fmla="*/ 97806 w 214386"/>
                  <a:gd name="connsiteY3" fmla="*/ 246491 h 486836"/>
                  <a:gd name="connsiteX4" fmla="*/ 97806 w 214386"/>
                  <a:gd name="connsiteY4" fmla="*/ 58290 h 486836"/>
                  <a:gd name="connsiteX5" fmla="*/ 156096 w 214386"/>
                  <a:gd name="connsiteY5" fmla="*/ 0 h 486836"/>
                  <a:gd name="connsiteX6" fmla="*/ 214386 w 214386"/>
                  <a:gd name="connsiteY6" fmla="*/ 58290 h 486836"/>
                  <a:gd name="connsiteX7" fmla="*/ 214386 w 214386"/>
                  <a:gd name="connsiteY7" fmla="*/ 254666 h 486836"/>
                  <a:gd name="connsiteX8" fmla="*/ 209806 w 214386"/>
                  <a:gd name="connsiteY8" fmla="*/ 277355 h 486836"/>
                  <a:gd name="connsiteX9" fmla="*/ 205061 w 214386"/>
                  <a:gd name="connsiteY9" fmla="*/ 284393 h 486836"/>
                  <a:gd name="connsiteX10" fmla="*/ 204945 w 214386"/>
                  <a:gd name="connsiteY10" fmla="*/ 284738 h 486836"/>
                  <a:gd name="connsiteX11" fmla="*/ 104421 w 214386"/>
                  <a:gd name="connsiteY11" fmla="*/ 458850 h 486836"/>
                  <a:gd name="connsiteX12" fmla="*/ 70445 w 214386"/>
                  <a:gd name="connsiteY12" fmla="*/ 484921 h 4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86" h="486836">
                    <a:moveTo>
                      <a:pt x="70445" y="484921"/>
                    </a:moveTo>
                    <a:cubicBezTo>
                      <a:pt x="56613" y="488627"/>
                      <a:pt x="41367" y="487057"/>
                      <a:pt x="27986" y="479331"/>
                    </a:cubicBezTo>
                    <a:cubicBezTo>
                      <a:pt x="1223" y="463879"/>
                      <a:pt x="-7946" y="429659"/>
                      <a:pt x="7505" y="402896"/>
                    </a:cubicBezTo>
                    <a:lnTo>
                      <a:pt x="97806" y="246491"/>
                    </a:lnTo>
                    <a:lnTo>
                      <a:pt x="97806" y="58290"/>
                    </a:lnTo>
                    <a:cubicBezTo>
                      <a:pt x="97806" y="26097"/>
                      <a:pt x="123903" y="0"/>
                      <a:pt x="156096" y="0"/>
                    </a:cubicBezTo>
                    <a:cubicBezTo>
                      <a:pt x="188289" y="0"/>
                      <a:pt x="214386" y="26097"/>
                      <a:pt x="214386" y="58290"/>
                    </a:cubicBezTo>
                    <a:lnTo>
                      <a:pt x="214386" y="254666"/>
                    </a:lnTo>
                    <a:cubicBezTo>
                      <a:pt x="214386" y="262714"/>
                      <a:pt x="212755" y="270382"/>
                      <a:pt x="209806" y="277355"/>
                    </a:cubicBezTo>
                    <a:lnTo>
                      <a:pt x="205061" y="284393"/>
                    </a:lnTo>
                    <a:lnTo>
                      <a:pt x="204945" y="284738"/>
                    </a:lnTo>
                    <a:lnTo>
                      <a:pt x="104421" y="458850"/>
                    </a:lnTo>
                    <a:cubicBezTo>
                      <a:pt x="96695" y="472232"/>
                      <a:pt x="84277" y="481215"/>
                      <a:pt x="70445" y="4849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8" name="フリーフォーム: 図形 1267">
                <a:extLst>
                  <a:ext uri="{FF2B5EF4-FFF2-40B4-BE49-F238E27FC236}">
                    <a16:creationId xmlns:a16="http://schemas.microsoft.com/office/drawing/2014/main" id="{11ABE670-AE02-4E26-A53C-4A572D1B03DE}"/>
                  </a:ext>
                </a:extLst>
              </p:cNvPr>
              <p:cNvSpPr/>
              <p:nvPr/>
            </p:nvSpPr>
            <p:spPr bwMode="auto">
              <a:xfrm rot="12600000" flipH="1">
                <a:off x="6408650" y="1214581"/>
                <a:ext cx="251166" cy="620492"/>
              </a:xfrm>
              <a:custGeom>
                <a:avLst/>
                <a:gdLst>
                  <a:gd name="connsiteX0" fmla="*/ 70445 w 214386"/>
                  <a:gd name="connsiteY0" fmla="*/ 484921 h 486836"/>
                  <a:gd name="connsiteX1" fmla="*/ 27986 w 214386"/>
                  <a:gd name="connsiteY1" fmla="*/ 479331 h 486836"/>
                  <a:gd name="connsiteX2" fmla="*/ 7505 w 214386"/>
                  <a:gd name="connsiteY2" fmla="*/ 402896 h 486836"/>
                  <a:gd name="connsiteX3" fmla="*/ 97806 w 214386"/>
                  <a:gd name="connsiteY3" fmla="*/ 246491 h 486836"/>
                  <a:gd name="connsiteX4" fmla="*/ 97806 w 214386"/>
                  <a:gd name="connsiteY4" fmla="*/ 58290 h 486836"/>
                  <a:gd name="connsiteX5" fmla="*/ 156096 w 214386"/>
                  <a:gd name="connsiteY5" fmla="*/ 0 h 486836"/>
                  <a:gd name="connsiteX6" fmla="*/ 214386 w 214386"/>
                  <a:gd name="connsiteY6" fmla="*/ 58290 h 486836"/>
                  <a:gd name="connsiteX7" fmla="*/ 214386 w 214386"/>
                  <a:gd name="connsiteY7" fmla="*/ 254666 h 486836"/>
                  <a:gd name="connsiteX8" fmla="*/ 209806 w 214386"/>
                  <a:gd name="connsiteY8" fmla="*/ 277355 h 486836"/>
                  <a:gd name="connsiteX9" fmla="*/ 205061 w 214386"/>
                  <a:gd name="connsiteY9" fmla="*/ 284393 h 486836"/>
                  <a:gd name="connsiteX10" fmla="*/ 204945 w 214386"/>
                  <a:gd name="connsiteY10" fmla="*/ 284738 h 486836"/>
                  <a:gd name="connsiteX11" fmla="*/ 104421 w 214386"/>
                  <a:gd name="connsiteY11" fmla="*/ 458850 h 486836"/>
                  <a:gd name="connsiteX12" fmla="*/ 70445 w 214386"/>
                  <a:gd name="connsiteY12" fmla="*/ 484921 h 4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86" h="486836">
                    <a:moveTo>
                      <a:pt x="70445" y="484921"/>
                    </a:moveTo>
                    <a:cubicBezTo>
                      <a:pt x="56613" y="488627"/>
                      <a:pt x="41367" y="487057"/>
                      <a:pt x="27986" y="479331"/>
                    </a:cubicBezTo>
                    <a:cubicBezTo>
                      <a:pt x="1223" y="463879"/>
                      <a:pt x="-7946" y="429659"/>
                      <a:pt x="7505" y="402896"/>
                    </a:cubicBezTo>
                    <a:lnTo>
                      <a:pt x="97806" y="246491"/>
                    </a:lnTo>
                    <a:lnTo>
                      <a:pt x="97806" y="58290"/>
                    </a:lnTo>
                    <a:cubicBezTo>
                      <a:pt x="97806" y="26097"/>
                      <a:pt x="123903" y="0"/>
                      <a:pt x="156096" y="0"/>
                    </a:cubicBezTo>
                    <a:cubicBezTo>
                      <a:pt x="188289" y="0"/>
                      <a:pt x="214386" y="26097"/>
                      <a:pt x="214386" y="58290"/>
                    </a:cubicBezTo>
                    <a:lnTo>
                      <a:pt x="214386" y="254666"/>
                    </a:lnTo>
                    <a:cubicBezTo>
                      <a:pt x="214386" y="262714"/>
                      <a:pt x="212755" y="270382"/>
                      <a:pt x="209806" y="277355"/>
                    </a:cubicBezTo>
                    <a:lnTo>
                      <a:pt x="205061" y="284393"/>
                    </a:lnTo>
                    <a:lnTo>
                      <a:pt x="204945" y="284738"/>
                    </a:lnTo>
                    <a:lnTo>
                      <a:pt x="104421" y="458850"/>
                    </a:lnTo>
                    <a:cubicBezTo>
                      <a:pt x="96695" y="472232"/>
                      <a:pt x="84277" y="481215"/>
                      <a:pt x="70445" y="4849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9" name="フリーフォーム: 図形 1268">
                <a:extLst>
                  <a:ext uri="{FF2B5EF4-FFF2-40B4-BE49-F238E27FC236}">
                    <a16:creationId xmlns:a16="http://schemas.microsoft.com/office/drawing/2014/main" id="{700CB139-03BB-4507-9442-F48871EB82F6}"/>
                  </a:ext>
                </a:extLst>
              </p:cNvPr>
              <p:cNvSpPr/>
              <p:nvPr/>
            </p:nvSpPr>
            <p:spPr bwMode="auto">
              <a:xfrm>
                <a:off x="5913961" y="1367340"/>
                <a:ext cx="845131" cy="904325"/>
              </a:xfrm>
              <a:custGeom>
                <a:avLst/>
                <a:gdLst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392759 w 845131"/>
                  <a:gd name="connsiteY27" fmla="*/ 386592 h 904325"/>
                  <a:gd name="connsiteX28" fmla="*/ 543491 w 845131"/>
                  <a:gd name="connsiteY28" fmla="*/ 293694 h 904325"/>
                  <a:gd name="connsiteX29" fmla="*/ 584607 w 845131"/>
                  <a:gd name="connsiteY29" fmla="*/ 301412 h 904325"/>
                  <a:gd name="connsiteX30" fmla="*/ 676539 w 845131"/>
                  <a:gd name="connsiteY30" fmla="*/ 215933 h 904325"/>
                  <a:gd name="connsiteX31" fmla="*/ 726811 w 845131"/>
                  <a:gd name="connsiteY31" fmla="*/ 41485 h 904325"/>
                  <a:gd name="connsiteX32" fmla="*/ 776663 w 845131"/>
                  <a:gd name="connsiteY32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543491 w 845131"/>
                  <a:gd name="connsiteY27" fmla="*/ 293694 h 904325"/>
                  <a:gd name="connsiteX28" fmla="*/ 584607 w 845131"/>
                  <a:gd name="connsiteY28" fmla="*/ 301412 h 904325"/>
                  <a:gd name="connsiteX29" fmla="*/ 676539 w 845131"/>
                  <a:gd name="connsiteY29" fmla="*/ 215933 h 904325"/>
                  <a:gd name="connsiteX30" fmla="*/ 726811 w 845131"/>
                  <a:gd name="connsiteY30" fmla="*/ 41485 h 904325"/>
                  <a:gd name="connsiteX31" fmla="*/ 776663 w 845131"/>
                  <a:gd name="connsiteY31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584607 w 845131"/>
                  <a:gd name="connsiteY27" fmla="*/ 301412 h 904325"/>
                  <a:gd name="connsiteX28" fmla="*/ 676539 w 845131"/>
                  <a:gd name="connsiteY28" fmla="*/ 215933 h 904325"/>
                  <a:gd name="connsiteX29" fmla="*/ 726811 w 845131"/>
                  <a:gd name="connsiteY29" fmla="*/ 41485 h 904325"/>
                  <a:gd name="connsiteX30" fmla="*/ 776663 w 845131"/>
                  <a:gd name="connsiteY30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12522 w 845131"/>
                  <a:gd name="connsiteY13" fmla="*/ 620869 h 904325"/>
                  <a:gd name="connsiteX14" fmla="*/ 21278 w 845131"/>
                  <a:gd name="connsiteY14" fmla="*/ 439795 h 904325"/>
                  <a:gd name="connsiteX15" fmla="*/ 14513 w 845131"/>
                  <a:gd name="connsiteY15" fmla="*/ 419357 h 904325"/>
                  <a:gd name="connsiteX16" fmla="*/ 6216 w 845131"/>
                  <a:gd name="connsiteY16" fmla="*/ 406550 h 904325"/>
                  <a:gd name="connsiteX17" fmla="*/ 6869 w 845131"/>
                  <a:gd name="connsiteY17" fmla="*/ 341032 h 904325"/>
                  <a:gd name="connsiteX18" fmla="*/ 85884 w 845131"/>
                  <a:gd name="connsiteY18" fmla="*/ 288951 h 904325"/>
                  <a:gd name="connsiteX19" fmla="*/ 119177 w 845131"/>
                  <a:gd name="connsiteY19" fmla="*/ 295820 h 904325"/>
                  <a:gd name="connsiteX20" fmla="*/ 165043 w 845131"/>
                  <a:gd name="connsiteY20" fmla="*/ 342611 h 904325"/>
                  <a:gd name="connsiteX21" fmla="*/ 166611 w 845131"/>
                  <a:gd name="connsiteY21" fmla="*/ 350739 h 904325"/>
                  <a:gd name="connsiteX22" fmla="*/ 169024 w 845131"/>
                  <a:gd name="connsiteY22" fmla="*/ 350171 h 904325"/>
                  <a:gd name="connsiteX23" fmla="*/ 304249 w 845131"/>
                  <a:gd name="connsiteY23" fmla="*/ 451984 h 904325"/>
                  <a:gd name="connsiteX24" fmla="*/ 349418 w 845131"/>
                  <a:gd name="connsiteY24" fmla="*/ 441664 h 904325"/>
                  <a:gd name="connsiteX25" fmla="*/ 385907 w 845131"/>
                  <a:gd name="connsiteY25" fmla="*/ 418147 h 904325"/>
                  <a:gd name="connsiteX26" fmla="*/ 584607 w 845131"/>
                  <a:gd name="connsiteY26" fmla="*/ 301412 h 904325"/>
                  <a:gd name="connsiteX27" fmla="*/ 676539 w 845131"/>
                  <a:gd name="connsiteY27" fmla="*/ 215933 h 904325"/>
                  <a:gd name="connsiteX28" fmla="*/ 726811 w 845131"/>
                  <a:gd name="connsiteY28" fmla="*/ 41485 h 904325"/>
                  <a:gd name="connsiteX29" fmla="*/ 776663 w 845131"/>
                  <a:gd name="connsiteY29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12522 w 845131"/>
                  <a:gd name="connsiteY12" fmla="*/ 620869 h 904325"/>
                  <a:gd name="connsiteX13" fmla="*/ 21278 w 845131"/>
                  <a:gd name="connsiteY13" fmla="*/ 439795 h 904325"/>
                  <a:gd name="connsiteX14" fmla="*/ 14513 w 845131"/>
                  <a:gd name="connsiteY14" fmla="*/ 419357 h 904325"/>
                  <a:gd name="connsiteX15" fmla="*/ 6216 w 845131"/>
                  <a:gd name="connsiteY15" fmla="*/ 406550 h 904325"/>
                  <a:gd name="connsiteX16" fmla="*/ 6869 w 845131"/>
                  <a:gd name="connsiteY16" fmla="*/ 341032 h 904325"/>
                  <a:gd name="connsiteX17" fmla="*/ 85884 w 845131"/>
                  <a:gd name="connsiteY17" fmla="*/ 288951 h 904325"/>
                  <a:gd name="connsiteX18" fmla="*/ 119177 w 845131"/>
                  <a:gd name="connsiteY18" fmla="*/ 295820 h 904325"/>
                  <a:gd name="connsiteX19" fmla="*/ 165043 w 845131"/>
                  <a:gd name="connsiteY19" fmla="*/ 342611 h 904325"/>
                  <a:gd name="connsiteX20" fmla="*/ 166611 w 845131"/>
                  <a:gd name="connsiteY20" fmla="*/ 350739 h 904325"/>
                  <a:gd name="connsiteX21" fmla="*/ 169024 w 845131"/>
                  <a:gd name="connsiteY21" fmla="*/ 350171 h 904325"/>
                  <a:gd name="connsiteX22" fmla="*/ 304249 w 845131"/>
                  <a:gd name="connsiteY22" fmla="*/ 451984 h 904325"/>
                  <a:gd name="connsiteX23" fmla="*/ 349418 w 845131"/>
                  <a:gd name="connsiteY23" fmla="*/ 441664 h 904325"/>
                  <a:gd name="connsiteX24" fmla="*/ 385907 w 845131"/>
                  <a:gd name="connsiteY24" fmla="*/ 418147 h 904325"/>
                  <a:gd name="connsiteX25" fmla="*/ 584607 w 845131"/>
                  <a:gd name="connsiteY25" fmla="*/ 301412 h 904325"/>
                  <a:gd name="connsiteX26" fmla="*/ 676539 w 845131"/>
                  <a:gd name="connsiteY26" fmla="*/ 215933 h 904325"/>
                  <a:gd name="connsiteX27" fmla="*/ 726811 w 845131"/>
                  <a:gd name="connsiteY27" fmla="*/ 41485 h 904325"/>
                  <a:gd name="connsiteX28" fmla="*/ 776663 w 845131"/>
                  <a:gd name="connsiteY28" fmla="*/ 530 h 90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45131" h="904325">
                    <a:moveTo>
                      <a:pt x="776663" y="530"/>
                    </a:moveTo>
                    <a:cubicBezTo>
                      <a:pt x="784406" y="-472"/>
                      <a:pt x="792487" y="-80"/>
                      <a:pt x="800513" y="1920"/>
                    </a:cubicBezTo>
                    <a:cubicBezTo>
                      <a:pt x="816565" y="5919"/>
                      <a:pt x="829354" y="15589"/>
                      <a:pt x="837054" y="27990"/>
                    </a:cubicBezTo>
                    <a:cubicBezTo>
                      <a:pt x="844755" y="40392"/>
                      <a:pt x="847367" y="55524"/>
                      <a:pt x="843066" y="70450"/>
                    </a:cubicBezTo>
                    <a:lnTo>
                      <a:pt x="787103" y="264647"/>
                    </a:lnTo>
                    <a:cubicBezTo>
                      <a:pt x="787046" y="264756"/>
                      <a:pt x="786987" y="264864"/>
                      <a:pt x="786929" y="264973"/>
                    </a:cubicBezTo>
                    <a:lnTo>
                      <a:pt x="785185" y="273305"/>
                    </a:lnTo>
                    <a:cubicBezTo>
                      <a:pt x="782126" y="280321"/>
                      <a:pt x="777534" y="286896"/>
                      <a:pt x="771414" y="292587"/>
                    </a:cubicBezTo>
                    <a:lnTo>
                      <a:pt x="707080" y="445798"/>
                    </a:lnTo>
                    <a:lnTo>
                      <a:pt x="707080" y="752220"/>
                    </a:lnTo>
                    <a:cubicBezTo>
                      <a:pt x="707080" y="836226"/>
                      <a:pt x="633839" y="904325"/>
                      <a:pt x="543491" y="904325"/>
                    </a:cubicBezTo>
                    <a:cubicBezTo>
                      <a:pt x="453146" y="904325"/>
                      <a:pt x="379904" y="836225"/>
                      <a:pt x="379904" y="752221"/>
                    </a:cubicBezTo>
                    <a:lnTo>
                      <a:pt x="312522" y="620869"/>
                    </a:lnTo>
                    <a:cubicBezTo>
                      <a:pt x="185470" y="627092"/>
                      <a:pt x="70377" y="553173"/>
                      <a:pt x="21278" y="439795"/>
                    </a:cubicBezTo>
                    <a:lnTo>
                      <a:pt x="14513" y="419357"/>
                    </a:lnTo>
                    <a:lnTo>
                      <a:pt x="6216" y="406550"/>
                    </a:lnTo>
                    <a:cubicBezTo>
                      <a:pt x="-1966" y="386227"/>
                      <a:pt x="-2395" y="362781"/>
                      <a:pt x="6869" y="341032"/>
                    </a:cubicBezTo>
                    <a:cubicBezTo>
                      <a:pt x="20765" y="308408"/>
                      <a:pt x="52523" y="288867"/>
                      <a:pt x="85884" y="288951"/>
                    </a:cubicBezTo>
                    <a:cubicBezTo>
                      <a:pt x="97004" y="288979"/>
                      <a:pt x="108303" y="291188"/>
                      <a:pt x="119177" y="295820"/>
                    </a:cubicBezTo>
                    <a:cubicBezTo>
                      <a:pt x="140926" y="305084"/>
                      <a:pt x="156862" y="322287"/>
                      <a:pt x="165043" y="342611"/>
                    </a:cubicBezTo>
                    <a:lnTo>
                      <a:pt x="166611" y="350739"/>
                    </a:lnTo>
                    <a:lnTo>
                      <a:pt x="169024" y="350171"/>
                    </a:lnTo>
                    <a:cubicBezTo>
                      <a:pt x="183641" y="412283"/>
                      <a:pt x="240518" y="455105"/>
                      <a:pt x="304249" y="451984"/>
                    </a:cubicBezTo>
                    <a:cubicBezTo>
                      <a:pt x="320183" y="451204"/>
                      <a:pt x="335409" y="447607"/>
                      <a:pt x="349418" y="441664"/>
                    </a:cubicBezTo>
                    <a:lnTo>
                      <a:pt x="385907" y="418147"/>
                    </a:lnTo>
                    <a:lnTo>
                      <a:pt x="584607" y="301412"/>
                    </a:lnTo>
                    <a:lnTo>
                      <a:pt x="676539" y="215933"/>
                    </a:lnTo>
                    <a:lnTo>
                      <a:pt x="726811" y="41485"/>
                    </a:lnTo>
                    <a:cubicBezTo>
                      <a:pt x="733262" y="19098"/>
                      <a:pt x="753436" y="3538"/>
                      <a:pt x="776663" y="53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309" name="グループ化 1308">
            <a:extLst>
              <a:ext uri="{FF2B5EF4-FFF2-40B4-BE49-F238E27FC236}">
                <a16:creationId xmlns:a16="http://schemas.microsoft.com/office/drawing/2014/main" id="{6974E895-754A-4622-9B89-0744A6673676}"/>
              </a:ext>
            </a:extLst>
          </p:cNvPr>
          <p:cNvGrpSpPr>
            <a:grpSpLocks noChangeAspect="1"/>
          </p:cNvGrpSpPr>
          <p:nvPr/>
        </p:nvGrpSpPr>
        <p:grpSpPr>
          <a:xfrm>
            <a:off x="2535060" y="2703873"/>
            <a:ext cx="1069908" cy="1678833"/>
            <a:chOff x="2788865" y="-2390196"/>
            <a:chExt cx="3053896" cy="4791981"/>
          </a:xfrm>
        </p:grpSpPr>
        <p:grpSp>
          <p:nvGrpSpPr>
            <p:cNvPr id="1310" name="グループ化 1309">
              <a:extLst>
                <a:ext uri="{FF2B5EF4-FFF2-40B4-BE49-F238E27FC236}">
                  <a16:creationId xmlns:a16="http://schemas.microsoft.com/office/drawing/2014/main" id="{C88616E5-2EA3-41D6-970C-DFAC4AFE5416}"/>
                </a:ext>
              </a:extLst>
            </p:cNvPr>
            <p:cNvGrpSpPr/>
            <p:nvPr/>
          </p:nvGrpSpPr>
          <p:grpSpPr>
            <a:xfrm>
              <a:off x="2992544" y="-2390196"/>
              <a:ext cx="2624011" cy="4791981"/>
              <a:chOff x="5116141" y="1217135"/>
              <a:chExt cx="2624011" cy="4791981"/>
            </a:xfrm>
          </p:grpSpPr>
          <p:sp>
            <p:nvSpPr>
              <p:cNvPr id="1328" name="フリーフォーム: 図形 1327">
                <a:extLst>
                  <a:ext uri="{FF2B5EF4-FFF2-40B4-BE49-F238E27FC236}">
                    <a16:creationId xmlns:a16="http://schemas.microsoft.com/office/drawing/2014/main" id="{245B006B-EA1F-4919-8900-FCDEF020C0F3}"/>
                  </a:ext>
                </a:extLst>
              </p:cNvPr>
              <p:cNvSpPr/>
              <p:nvPr/>
            </p:nvSpPr>
            <p:spPr bwMode="auto">
              <a:xfrm>
                <a:off x="5183021" y="1217135"/>
                <a:ext cx="2483760" cy="2130272"/>
              </a:xfrm>
              <a:custGeom>
                <a:avLst/>
                <a:gdLst>
                  <a:gd name="connsiteX0" fmla="*/ 1065136 w 2483760"/>
                  <a:gd name="connsiteY0" fmla="*/ 0 h 2130272"/>
                  <a:gd name="connsiteX1" fmla="*/ 1174040 w 2483760"/>
                  <a:gd name="connsiteY1" fmla="*/ 5499 h 2130272"/>
                  <a:gd name="connsiteX2" fmla="*/ 1241880 w 2483760"/>
                  <a:gd name="connsiteY2" fmla="*/ 15853 h 2130272"/>
                  <a:gd name="connsiteX3" fmla="*/ 1309720 w 2483760"/>
                  <a:gd name="connsiteY3" fmla="*/ 5499 h 2130272"/>
                  <a:gd name="connsiteX4" fmla="*/ 1418624 w 2483760"/>
                  <a:gd name="connsiteY4" fmla="*/ 0 h 2130272"/>
                  <a:gd name="connsiteX5" fmla="*/ 2483760 w 2483760"/>
                  <a:gd name="connsiteY5" fmla="*/ 1065136 h 2130272"/>
                  <a:gd name="connsiteX6" fmla="*/ 1418624 w 2483760"/>
                  <a:gd name="connsiteY6" fmla="*/ 2130272 h 2130272"/>
                  <a:gd name="connsiteX7" fmla="*/ 1309720 w 2483760"/>
                  <a:gd name="connsiteY7" fmla="*/ 2124773 h 2130272"/>
                  <a:gd name="connsiteX8" fmla="*/ 1241880 w 2483760"/>
                  <a:gd name="connsiteY8" fmla="*/ 2114419 h 2130272"/>
                  <a:gd name="connsiteX9" fmla="*/ 1174040 w 2483760"/>
                  <a:gd name="connsiteY9" fmla="*/ 2124773 h 2130272"/>
                  <a:gd name="connsiteX10" fmla="*/ 1065136 w 2483760"/>
                  <a:gd name="connsiteY10" fmla="*/ 2130272 h 2130272"/>
                  <a:gd name="connsiteX11" fmla="*/ 0 w 2483760"/>
                  <a:gd name="connsiteY11" fmla="*/ 1065136 h 2130272"/>
                  <a:gd name="connsiteX12" fmla="*/ 1065136 w 2483760"/>
                  <a:gd name="connsiteY12" fmla="*/ 0 h 2130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760" h="2130272">
                    <a:moveTo>
                      <a:pt x="1065136" y="0"/>
                    </a:moveTo>
                    <a:cubicBezTo>
                      <a:pt x="1101902" y="0"/>
                      <a:pt x="1138233" y="1863"/>
                      <a:pt x="1174040" y="5499"/>
                    </a:cubicBezTo>
                    <a:lnTo>
                      <a:pt x="1241880" y="15853"/>
                    </a:lnTo>
                    <a:lnTo>
                      <a:pt x="1309720" y="5499"/>
                    </a:lnTo>
                    <a:cubicBezTo>
                      <a:pt x="1345527" y="1863"/>
                      <a:pt x="1381858" y="0"/>
                      <a:pt x="1418624" y="0"/>
                    </a:cubicBezTo>
                    <a:cubicBezTo>
                      <a:pt x="2006882" y="0"/>
                      <a:pt x="2483760" y="476878"/>
                      <a:pt x="2483760" y="1065136"/>
                    </a:cubicBezTo>
                    <a:cubicBezTo>
                      <a:pt x="2483760" y="1653394"/>
                      <a:pt x="2006882" y="2130272"/>
                      <a:pt x="1418624" y="2130272"/>
                    </a:cubicBezTo>
                    <a:cubicBezTo>
                      <a:pt x="1381858" y="2130272"/>
                      <a:pt x="1345527" y="2128409"/>
                      <a:pt x="1309720" y="2124773"/>
                    </a:cubicBezTo>
                    <a:lnTo>
                      <a:pt x="1241880" y="2114419"/>
                    </a:lnTo>
                    <a:lnTo>
                      <a:pt x="1174040" y="2124773"/>
                    </a:lnTo>
                    <a:cubicBezTo>
                      <a:pt x="1138233" y="2128409"/>
                      <a:pt x="1101902" y="2130272"/>
                      <a:pt x="1065136" y="2130272"/>
                    </a:cubicBez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9" name="楕円 1328">
                <a:extLst>
                  <a:ext uri="{FF2B5EF4-FFF2-40B4-BE49-F238E27FC236}">
                    <a16:creationId xmlns:a16="http://schemas.microsoft.com/office/drawing/2014/main" id="{F573E330-7420-4330-9042-EBB64955115F}"/>
                  </a:ext>
                </a:extLst>
              </p:cNvPr>
              <p:cNvSpPr/>
              <p:nvPr/>
            </p:nvSpPr>
            <p:spPr bwMode="auto">
              <a:xfrm rot="20700000">
                <a:off x="5116141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0" name="四角形: 角を丸くする 1329">
                <a:extLst>
                  <a:ext uri="{FF2B5EF4-FFF2-40B4-BE49-F238E27FC236}">
                    <a16:creationId xmlns:a16="http://schemas.microsoft.com/office/drawing/2014/main" id="{9D303C5A-F786-4B56-966F-4AF667D22AA4}"/>
                  </a:ext>
                </a:extLst>
              </p:cNvPr>
              <p:cNvSpPr/>
              <p:nvPr/>
            </p:nvSpPr>
            <p:spPr bwMode="auto">
              <a:xfrm flipH="1">
                <a:off x="6544975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1" name="フリーフォーム: 図形 1330">
                <a:extLst>
                  <a:ext uri="{FF2B5EF4-FFF2-40B4-BE49-F238E27FC236}">
                    <a16:creationId xmlns:a16="http://schemas.microsoft.com/office/drawing/2014/main" id="{F5E29426-D837-411F-9991-899C5373D681}"/>
                  </a:ext>
                </a:extLst>
              </p:cNvPr>
              <p:cNvSpPr/>
              <p:nvPr/>
            </p:nvSpPr>
            <p:spPr bwMode="auto">
              <a:xfrm flipH="1">
                <a:off x="6535669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2" name="四角形: 角を丸くする 1331">
                <a:extLst>
                  <a:ext uri="{FF2B5EF4-FFF2-40B4-BE49-F238E27FC236}">
                    <a16:creationId xmlns:a16="http://schemas.microsoft.com/office/drawing/2014/main" id="{D095A6E1-AB3E-426F-86C1-EC84101F37C5}"/>
                  </a:ext>
                </a:extLst>
              </p:cNvPr>
              <p:cNvSpPr/>
              <p:nvPr/>
            </p:nvSpPr>
            <p:spPr bwMode="auto">
              <a:xfrm>
                <a:off x="6166338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3" name="フリーフォーム: 図形 1332">
                <a:extLst>
                  <a:ext uri="{FF2B5EF4-FFF2-40B4-BE49-F238E27FC236}">
                    <a16:creationId xmlns:a16="http://schemas.microsoft.com/office/drawing/2014/main" id="{145E25C9-F270-4EC6-88F9-B12E86C67F96}"/>
                  </a:ext>
                </a:extLst>
              </p:cNvPr>
              <p:cNvSpPr/>
              <p:nvPr/>
            </p:nvSpPr>
            <p:spPr bwMode="auto">
              <a:xfrm>
                <a:off x="5862596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4" name="台形 1333">
                <a:extLst>
                  <a:ext uri="{FF2B5EF4-FFF2-40B4-BE49-F238E27FC236}">
                    <a16:creationId xmlns:a16="http://schemas.microsoft.com/office/drawing/2014/main" id="{0111940F-33B8-46F0-BEA0-28CCB6F050AD}"/>
                  </a:ext>
                </a:extLst>
              </p:cNvPr>
              <p:cNvSpPr/>
              <p:nvPr/>
            </p:nvSpPr>
            <p:spPr bwMode="auto">
              <a:xfrm rot="10800000" flipV="1">
                <a:off x="5944416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otGrid">
                <a:fgClr>
                  <a:srgbClr val="808080">
                    <a:lumMod val="50000"/>
                  </a:srgbClr>
                </a:fgClr>
                <a:bgClr>
                  <a:srgbClr val="FFFFFF">
                    <a:lumMod val="50000"/>
                  </a:srgbClr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5" name="四角形: 上の 2 つの角を丸める 1334">
                <a:extLst>
                  <a:ext uri="{FF2B5EF4-FFF2-40B4-BE49-F238E27FC236}">
                    <a16:creationId xmlns:a16="http://schemas.microsoft.com/office/drawing/2014/main" id="{E0E828EF-E727-4FF2-9650-1631D2DFE44C}"/>
                  </a:ext>
                </a:extLst>
              </p:cNvPr>
              <p:cNvSpPr/>
              <p:nvPr/>
            </p:nvSpPr>
            <p:spPr bwMode="auto">
              <a:xfrm>
                <a:off x="5966902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6" name="楕円 1335">
                <a:extLst>
                  <a:ext uri="{FF2B5EF4-FFF2-40B4-BE49-F238E27FC236}">
                    <a16:creationId xmlns:a16="http://schemas.microsoft.com/office/drawing/2014/main" id="{045ACA1A-CBF4-408F-AB48-6FFB795291CE}"/>
                  </a:ext>
                </a:extLst>
              </p:cNvPr>
              <p:cNvSpPr/>
              <p:nvPr/>
            </p:nvSpPr>
            <p:spPr bwMode="auto">
              <a:xfrm>
                <a:off x="6117397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7" name="楕円 1336">
                <a:extLst>
                  <a:ext uri="{FF2B5EF4-FFF2-40B4-BE49-F238E27FC236}">
                    <a16:creationId xmlns:a16="http://schemas.microsoft.com/office/drawing/2014/main" id="{6C773420-1213-4CDD-A5FB-B4665E26F2F4}"/>
                  </a:ext>
                </a:extLst>
              </p:cNvPr>
              <p:cNvSpPr/>
              <p:nvPr/>
            </p:nvSpPr>
            <p:spPr bwMode="auto">
              <a:xfrm>
                <a:off x="6203122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8" name="台形 1337">
                <a:extLst>
                  <a:ext uri="{FF2B5EF4-FFF2-40B4-BE49-F238E27FC236}">
                    <a16:creationId xmlns:a16="http://schemas.microsoft.com/office/drawing/2014/main" id="{594B219C-D69F-4361-8623-7E493E2787FE}"/>
                  </a:ext>
                </a:extLst>
              </p:cNvPr>
              <p:cNvSpPr/>
              <p:nvPr/>
            </p:nvSpPr>
            <p:spPr bwMode="auto">
              <a:xfrm rot="10800000">
                <a:off x="6006517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CCEC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9" name="フリーフォーム: 図形 1338">
                <a:extLst>
                  <a:ext uri="{FF2B5EF4-FFF2-40B4-BE49-F238E27FC236}">
                    <a16:creationId xmlns:a16="http://schemas.microsoft.com/office/drawing/2014/main" id="{C4175D83-7DDD-46F9-829F-EEFEA7100D0B}"/>
                  </a:ext>
                </a:extLst>
              </p:cNvPr>
              <p:cNvSpPr/>
              <p:nvPr/>
            </p:nvSpPr>
            <p:spPr bwMode="auto">
              <a:xfrm>
                <a:off x="6248158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0" name="台形 1339">
                <a:extLst>
                  <a:ext uri="{FF2B5EF4-FFF2-40B4-BE49-F238E27FC236}">
                    <a16:creationId xmlns:a16="http://schemas.microsoft.com/office/drawing/2014/main" id="{63690BEF-BE86-47BB-BA0E-65F1FF0D9D75}"/>
                  </a:ext>
                </a:extLst>
              </p:cNvPr>
              <p:cNvSpPr/>
              <p:nvPr/>
            </p:nvSpPr>
            <p:spPr bwMode="auto">
              <a:xfrm rot="10800000">
                <a:off x="6333822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41" name="グループ化 1340">
                <a:extLst>
                  <a:ext uri="{FF2B5EF4-FFF2-40B4-BE49-F238E27FC236}">
                    <a16:creationId xmlns:a16="http://schemas.microsoft.com/office/drawing/2014/main" id="{D13DBB47-41AC-4CE7-878F-B6F477D61870}"/>
                  </a:ext>
                </a:extLst>
              </p:cNvPr>
              <p:cNvGrpSpPr/>
              <p:nvPr/>
            </p:nvGrpSpPr>
            <p:grpSpPr>
              <a:xfrm rot="900000">
                <a:off x="6279819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358" name="楕円 50">
                  <a:extLst>
                    <a:ext uri="{FF2B5EF4-FFF2-40B4-BE49-F238E27FC236}">
                      <a16:creationId xmlns:a16="http://schemas.microsoft.com/office/drawing/2014/main" id="{DE3787F4-7B09-4CB7-8C7E-AF8276E09007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59" name="楕円 50">
                  <a:extLst>
                    <a:ext uri="{FF2B5EF4-FFF2-40B4-BE49-F238E27FC236}">
                      <a16:creationId xmlns:a16="http://schemas.microsoft.com/office/drawing/2014/main" id="{C1D575CF-5CAC-47FB-A7C5-DB193A8F499A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42" name="楕円 1341">
                <a:extLst>
                  <a:ext uri="{FF2B5EF4-FFF2-40B4-BE49-F238E27FC236}">
                    <a16:creationId xmlns:a16="http://schemas.microsoft.com/office/drawing/2014/main" id="{F57239E4-7B6E-4B33-A191-9426E059B835}"/>
                  </a:ext>
                </a:extLst>
              </p:cNvPr>
              <p:cNvSpPr/>
              <p:nvPr/>
            </p:nvSpPr>
            <p:spPr bwMode="auto">
              <a:xfrm rot="900000" flipH="1">
                <a:off x="7230496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3" name="楕円 1342">
                <a:extLst>
                  <a:ext uri="{FF2B5EF4-FFF2-40B4-BE49-F238E27FC236}">
                    <a16:creationId xmlns:a16="http://schemas.microsoft.com/office/drawing/2014/main" id="{A44E6EF9-EDB9-45A8-821B-7C596A7AD14B}"/>
                  </a:ext>
                </a:extLst>
              </p:cNvPr>
              <p:cNvSpPr/>
              <p:nvPr/>
            </p:nvSpPr>
            <p:spPr bwMode="auto">
              <a:xfrm>
                <a:off x="5282372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4" name="四角形: 角を丸くする 1343">
                <a:extLst>
                  <a:ext uri="{FF2B5EF4-FFF2-40B4-BE49-F238E27FC236}">
                    <a16:creationId xmlns:a16="http://schemas.microsoft.com/office/drawing/2014/main" id="{E28DF16E-586F-4207-8310-9971AE638E7C}"/>
                  </a:ext>
                </a:extLst>
              </p:cNvPr>
              <p:cNvSpPr/>
              <p:nvPr/>
            </p:nvSpPr>
            <p:spPr bwMode="auto">
              <a:xfrm flipH="1">
                <a:off x="6544974" y="5518006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5" name="四角形: 角を丸くする 1344">
                <a:extLst>
                  <a:ext uri="{FF2B5EF4-FFF2-40B4-BE49-F238E27FC236}">
                    <a16:creationId xmlns:a16="http://schemas.microsoft.com/office/drawing/2014/main" id="{EB342C66-FA88-4759-BB60-3C0E7F6BCBFA}"/>
                  </a:ext>
                </a:extLst>
              </p:cNvPr>
              <p:cNvSpPr/>
              <p:nvPr/>
            </p:nvSpPr>
            <p:spPr bwMode="auto">
              <a:xfrm>
                <a:off x="6166338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46" name="グループ化 1345">
                <a:extLst>
                  <a:ext uri="{FF2B5EF4-FFF2-40B4-BE49-F238E27FC236}">
                    <a16:creationId xmlns:a16="http://schemas.microsoft.com/office/drawing/2014/main" id="{BE251F50-D0D2-4B04-A12F-F0DED86A143A}"/>
                  </a:ext>
                </a:extLst>
              </p:cNvPr>
              <p:cNvGrpSpPr/>
              <p:nvPr/>
            </p:nvGrpSpPr>
            <p:grpSpPr>
              <a:xfrm rot="20700000">
                <a:off x="6418456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356" name="楕円 50">
                  <a:extLst>
                    <a:ext uri="{FF2B5EF4-FFF2-40B4-BE49-F238E27FC236}">
                      <a16:creationId xmlns:a16="http://schemas.microsoft.com/office/drawing/2014/main" id="{BF3CD0D8-FAB2-4F83-93BB-7940F1A299B4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57" name="楕円 50">
                  <a:extLst>
                    <a:ext uri="{FF2B5EF4-FFF2-40B4-BE49-F238E27FC236}">
                      <a16:creationId xmlns:a16="http://schemas.microsoft.com/office/drawing/2014/main" id="{FA9E5AA0-C020-4341-BF88-C87E8A2680E3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47" name="フリーフォーム: 図形 1346">
                <a:extLst>
                  <a:ext uri="{FF2B5EF4-FFF2-40B4-BE49-F238E27FC236}">
                    <a16:creationId xmlns:a16="http://schemas.microsoft.com/office/drawing/2014/main" id="{9A380E44-49B7-466F-8015-DD89FEA97986}"/>
                  </a:ext>
                </a:extLst>
              </p:cNvPr>
              <p:cNvSpPr/>
              <p:nvPr/>
            </p:nvSpPr>
            <p:spPr bwMode="auto">
              <a:xfrm flipH="1">
                <a:off x="5223030" y="1302655"/>
                <a:ext cx="2416175" cy="1360675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8" name="楕円 1347">
                <a:extLst>
                  <a:ext uri="{FF2B5EF4-FFF2-40B4-BE49-F238E27FC236}">
                    <a16:creationId xmlns:a16="http://schemas.microsoft.com/office/drawing/2014/main" id="{AE0A1AB2-CBBD-4075-838B-0BF54DE1F515}"/>
                  </a:ext>
                </a:extLst>
              </p:cNvPr>
              <p:cNvSpPr/>
              <p:nvPr/>
            </p:nvSpPr>
            <p:spPr bwMode="auto">
              <a:xfrm>
                <a:off x="5721176" y="2568863"/>
                <a:ext cx="237090" cy="365082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9" name="楕円 1348">
                <a:extLst>
                  <a:ext uri="{FF2B5EF4-FFF2-40B4-BE49-F238E27FC236}">
                    <a16:creationId xmlns:a16="http://schemas.microsoft.com/office/drawing/2014/main" id="{6691E4AF-15E1-4681-8DAB-9EC12B4D1619}"/>
                  </a:ext>
                </a:extLst>
              </p:cNvPr>
              <p:cNvSpPr/>
              <p:nvPr/>
            </p:nvSpPr>
            <p:spPr bwMode="auto">
              <a:xfrm>
                <a:off x="6883226" y="2568863"/>
                <a:ext cx="237090" cy="365082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0" name="楕円 1349">
                <a:extLst>
                  <a:ext uri="{FF2B5EF4-FFF2-40B4-BE49-F238E27FC236}">
                    <a16:creationId xmlns:a16="http://schemas.microsoft.com/office/drawing/2014/main" id="{A7734373-701D-440E-A9AD-1B89EECED8D4}"/>
                  </a:ext>
                </a:extLst>
              </p:cNvPr>
              <p:cNvSpPr/>
              <p:nvPr/>
            </p:nvSpPr>
            <p:spPr bwMode="auto">
              <a:xfrm>
                <a:off x="6314224" y="3071859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1" name="楕円 1350">
                <a:extLst>
                  <a:ext uri="{FF2B5EF4-FFF2-40B4-BE49-F238E27FC236}">
                    <a16:creationId xmlns:a16="http://schemas.microsoft.com/office/drawing/2014/main" id="{0368E2BB-A279-4E45-BA7D-97D5A7990411}"/>
                  </a:ext>
                </a:extLst>
              </p:cNvPr>
              <p:cNvSpPr/>
              <p:nvPr/>
            </p:nvSpPr>
            <p:spPr bwMode="auto">
              <a:xfrm>
                <a:off x="5549277" y="2348880"/>
                <a:ext cx="580887" cy="83553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2" name="楕円 1351">
                <a:extLst>
                  <a:ext uri="{FF2B5EF4-FFF2-40B4-BE49-F238E27FC236}">
                    <a16:creationId xmlns:a16="http://schemas.microsoft.com/office/drawing/2014/main" id="{B59FC3CB-64D8-4D34-9BBA-DE87BDA23E7D}"/>
                  </a:ext>
                </a:extLst>
              </p:cNvPr>
              <p:cNvSpPr/>
              <p:nvPr/>
            </p:nvSpPr>
            <p:spPr bwMode="auto">
              <a:xfrm>
                <a:off x="6716380" y="2348880"/>
                <a:ext cx="580887" cy="83553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3" name="楕円 1352">
                <a:extLst>
                  <a:ext uri="{FF2B5EF4-FFF2-40B4-BE49-F238E27FC236}">
                    <a16:creationId xmlns:a16="http://schemas.microsoft.com/office/drawing/2014/main" id="{E41DD2F0-856F-474B-90A2-E6626ED58B29}"/>
                  </a:ext>
                </a:extLst>
              </p:cNvPr>
              <p:cNvSpPr/>
              <p:nvPr/>
            </p:nvSpPr>
            <p:spPr bwMode="auto">
              <a:xfrm>
                <a:off x="6937505" y="2571714"/>
                <a:ext cx="128733" cy="198229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4" name="楕円 1353">
                <a:extLst>
                  <a:ext uri="{FF2B5EF4-FFF2-40B4-BE49-F238E27FC236}">
                    <a16:creationId xmlns:a16="http://schemas.microsoft.com/office/drawing/2014/main" id="{4D900CF0-FDE2-4F18-A14B-13B37A54738A}"/>
                  </a:ext>
                </a:extLst>
              </p:cNvPr>
              <p:cNvSpPr/>
              <p:nvPr/>
            </p:nvSpPr>
            <p:spPr bwMode="auto">
              <a:xfrm>
                <a:off x="5775455" y="2571714"/>
                <a:ext cx="128733" cy="198229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5" name="月 1354">
                <a:extLst>
                  <a:ext uri="{FF2B5EF4-FFF2-40B4-BE49-F238E27FC236}">
                    <a16:creationId xmlns:a16="http://schemas.microsoft.com/office/drawing/2014/main" id="{45328B5F-BEA9-4A4D-BF73-E04A5FD941FC}"/>
                  </a:ext>
                </a:extLst>
              </p:cNvPr>
              <p:cNvSpPr/>
              <p:nvPr/>
            </p:nvSpPr>
            <p:spPr bwMode="auto">
              <a:xfrm rot="16200000">
                <a:off x="6375270" y="3179241"/>
                <a:ext cx="121519" cy="42597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311" name="グループ化 1310">
              <a:extLst>
                <a:ext uri="{FF2B5EF4-FFF2-40B4-BE49-F238E27FC236}">
                  <a16:creationId xmlns:a16="http://schemas.microsoft.com/office/drawing/2014/main" id="{1BB95EE8-656B-459D-A34C-D57FA4091BD0}"/>
                </a:ext>
              </a:extLst>
            </p:cNvPr>
            <p:cNvGrpSpPr/>
            <p:nvPr/>
          </p:nvGrpSpPr>
          <p:grpSpPr>
            <a:xfrm>
              <a:off x="2788865" y="-2379485"/>
              <a:ext cx="3053896" cy="2917094"/>
              <a:chOff x="2822051" y="-2191682"/>
              <a:chExt cx="2884403" cy="2755195"/>
            </a:xfrm>
          </p:grpSpPr>
          <p:grpSp>
            <p:nvGrpSpPr>
              <p:cNvPr id="1314" name="グループ化 1313">
                <a:extLst>
                  <a:ext uri="{FF2B5EF4-FFF2-40B4-BE49-F238E27FC236}">
                    <a16:creationId xmlns:a16="http://schemas.microsoft.com/office/drawing/2014/main" id="{F7BF9D22-EA44-4B8F-9B47-D555E4033693}"/>
                  </a:ext>
                </a:extLst>
              </p:cNvPr>
              <p:cNvGrpSpPr/>
              <p:nvPr/>
            </p:nvGrpSpPr>
            <p:grpSpPr>
              <a:xfrm>
                <a:off x="2822051" y="-2191682"/>
                <a:ext cx="1469406" cy="2755195"/>
                <a:chOff x="2822051" y="-2191682"/>
                <a:chExt cx="1469406" cy="2755195"/>
              </a:xfrm>
            </p:grpSpPr>
            <p:grpSp>
              <p:nvGrpSpPr>
                <p:cNvPr id="1322" name="グループ化 1321">
                  <a:extLst>
                    <a:ext uri="{FF2B5EF4-FFF2-40B4-BE49-F238E27FC236}">
                      <a16:creationId xmlns:a16="http://schemas.microsoft.com/office/drawing/2014/main" id="{C112C52A-7BF0-4A4F-8091-B54D96721352}"/>
                    </a:ext>
                  </a:extLst>
                </p:cNvPr>
                <p:cNvGrpSpPr/>
                <p:nvPr/>
              </p:nvGrpSpPr>
              <p:grpSpPr>
                <a:xfrm rot="14400000">
                  <a:off x="3577303" y="-2593140"/>
                  <a:ext cx="312696" cy="1115612"/>
                  <a:chOff x="7201406" y="2241999"/>
                  <a:chExt cx="312696" cy="1115612"/>
                </a:xfrm>
              </p:grpSpPr>
              <p:sp>
                <p:nvSpPr>
                  <p:cNvPr id="1326" name="四角形: 角を丸くする 1325">
                    <a:extLst>
                      <a:ext uri="{FF2B5EF4-FFF2-40B4-BE49-F238E27FC236}">
                        <a16:creationId xmlns:a16="http://schemas.microsoft.com/office/drawing/2014/main" id="{3150583E-8E26-4B27-9FEB-00820A6FC44A}"/>
                      </a:ext>
                    </a:extLst>
                  </p:cNvPr>
                  <p:cNvSpPr/>
                  <p:nvPr/>
                </p:nvSpPr>
                <p:spPr bwMode="auto">
                  <a:xfrm rot="233343">
                    <a:off x="7218199" y="2609908"/>
                    <a:ext cx="140950" cy="4362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27" name="フリーフォーム: 図形 1326">
                    <a:extLst>
                      <a:ext uri="{FF2B5EF4-FFF2-40B4-BE49-F238E27FC236}">
                        <a16:creationId xmlns:a16="http://schemas.microsoft.com/office/drawing/2014/main" id="{79E7E21D-E39F-4C8E-997D-958D71B0D5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1406" y="2241999"/>
                    <a:ext cx="312696" cy="1115612"/>
                  </a:xfrm>
                  <a:custGeom>
                    <a:avLst/>
                    <a:gdLst>
                      <a:gd name="connsiteX0" fmla="*/ 35634 w 347114"/>
                      <a:gd name="connsiteY0" fmla="*/ 0 h 1115612"/>
                      <a:gd name="connsiteX1" fmla="*/ 207919 w 347114"/>
                      <a:gd name="connsiteY1" fmla="*/ 0 h 1115612"/>
                      <a:gd name="connsiteX2" fmla="*/ 207919 w 347114"/>
                      <a:gd name="connsiteY2" fmla="*/ 288757 h 1115612"/>
                      <a:gd name="connsiteX3" fmla="*/ 264416 w 347114"/>
                      <a:gd name="connsiteY3" fmla="*/ 341579 h 1115612"/>
                      <a:gd name="connsiteX4" fmla="*/ 343020 w 347114"/>
                      <a:gd name="connsiteY4" fmla="*/ 600995 h 1115612"/>
                      <a:gd name="connsiteX5" fmla="*/ 345964 w 347114"/>
                      <a:gd name="connsiteY5" fmla="*/ 666009 h 1115612"/>
                      <a:gd name="connsiteX6" fmla="*/ 347114 w 347114"/>
                      <a:gd name="connsiteY6" fmla="*/ 671708 h 1115612"/>
                      <a:gd name="connsiteX7" fmla="*/ 347114 w 347114"/>
                      <a:gd name="connsiteY7" fmla="*/ 691422 h 1115612"/>
                      <a:gd name="connsiteX8" fmla="*/ 347114 w 347114"/>
                      <a:gd name="connsiteY8" fmla="*/ 868084 h 1115612"/>
                      <a:gd name="connsiteX9" fmla="*/ 345274 w 347114"/>
                      <a:gd name="connsiteY9" fmla="*/ 877200 h 1115612"/>
                      <a:gd name="connsiteX10" fmla="*/ 345517 w 347114"/>
                      <a:gd name="connsiteY10" fmla="*/ 880694 h 1115612"/>
                      <a:gd name="connsiteX11" fmla="*/ 343142 w 347114"/>
                      <a:gd name="connsiteY11" fmla="*/ 887758 h 1115612"/>
                      <a:gd name="connsiteX12" fmla="*/ 342533 w 347114"/>
                      <a:gd name="connsiteY12" fmla="*/ 890772 h 1115612"/>
                      <a:gd name="connsiteX13" fmla="*/ 341725 w 347114"/>
                      <a:gd name="connsiteY13" fmla="*/ 891972 h 1115612"/>
                      <a:gd name="connsiteX14" fmla="*/ 338140 w 347114"/>
                      <a:gd name="connsiteY14" fmla="*/ 902635 h 1115612"/>
                      <a:gd name="connsiteX15" fmla="*/ 239952 w 347114"/>
                      <a:gd name="connsiteY15" fmla="*/ 1072701 h 1115612"/>
                      <a:gd name="connsiteX16" fmla="*/ 160326 w 347114"/>
                      <a:gd name="connsiteY16" fmla="*/ 1094037 h 1115612"/>
                      <a:gd name="connsiteX17" fmla="*/ 158070 w 347114"/>
                      <a:gd name="connsiteY17" fmla="*/ 1092046 h 1115612"/>
                      <a:gd name="connsiteX18" fmla="*/ 147272 w 347114"/>
                      <a:gd name="connsiteY18" fmla="*/ 1104289 h 1115612"/>
                      <a:gd name="connsiteX19" fmla="*/ 85535 w 347114"/>
                      <a:gd name="connsiteY19" fmla="*/ 1108106 h 1115612"/>
                      <a:gd name="connsiteX20" fmla="*/ 65054 w 347114"/>
                      <a:gd name="connsiteY20" fmla="*/ 1031672 h 1115612"/>
                      <a:gd name="connsiteX21" fmla="*/ 155355 w 347114"/>
                      <a:gd name="connsiteY21" fmla="*/ 875267 h 1115612"/>
                      <a:gd name="connsiteX22" fmla="*/ 155355 w 347114"/>
                      <a:gd name="connsiteY22" fmla="*/ 744102 h 1115612"/>
                      <a:gd name="connsiteX23" fmla="*/ 117565 w 347114"/>
                      <a:gd name="connsiteY23" fmla="*/ 736424 h 1115612"/>
                      <a:gd name="connsiteX24" fmla="*/ 54220 w 347114"/>
                      <a:gd name="connsiteY24" fmla="*/ 696185 h 1115612"/>
                      <a:gd name="connsiteX25" fmla="*/ 35212 w 347114"/>
                      <a:gd name="connsiteY25" fmla="*/ 272529 h 1115612"/>
                      <a:gd name="connsiteX26" fmla="*/ 35634 w 347114"/>
                      <a:gd name="connsiteY26" fmla="*/ 272388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82353 w 311902"/>
                      <a:gd name="connsiteY23" fmla="*/ 736424 h 1115612"/>
                      <a:gd name="connsiteX24" fmla="*/ 0 w 311902"/>
                      <a:gd name="connsiteY24" fmla="*/ 272529 h 1115612"/>
                      <a:gd name="connsiteX25" fmla="*/ 422 w 311902"/>
                      <a:gd name="connsiteY25" fmla="*/ 272388 h 1115612"/>
                      <a:gd name="connsiteX26" fmla="*/ 422 w 311902"/>
                      <a:gd name="connsiteY26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272388 h 1115612"/>
                      <a:gd name="connsiteX25" fmla="*/ 422 w 311902"/>
                      <a:gd name="connsiteY25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0 h 1115612"/>
                      <a:gd name="connsiteX0" fmla="*/ 1216 w 312696"/>
                      <a:gd name="connsiteY0" fmla="*/ 0 h 1115612"/>
                      <a:gd name="connsiteX1" fmla="*/ 173501 w 312696"/>
                      <a:gd name="connsiteY1" fmla="*/ 0 h 1115612"/>
                      <a:gd name="connsiteX2" fmla="*/ 173501 w 312696"/>
                      <a:gd name="connsiteY2" fmla="*/ 288757 h 1115612"/>
                      <a:gd name="connsiteX3" fmla="*/ 229998 w 312696"/>
                      <a:gd name="connsiteY3" fmla="*/ 341579 h 1115612"/>
                      <a:gd name="connsiteX4" fmla="*/ 308602 w 312696"/>
                      <a:gd name="connsiteY4" fmla="*/ 600995 h 1115612"/>
                      <a:gd name="connsiteX5" fmla="*/ 311546 w 312696"/>
                      <a:gd name="connsiteY5" fmla="*/ 666009 h 1115612"/>
                      <a:gd name="connsiteX6" fmla="*/ 312696 w 312696"/>
                      <a:gd name="connsiteY6" fmla="*/ 671708 h 1115612"/>
                      <a:gd name="connsiteX7" fmla="*/ 312696 w 312696"/>
                      <a:gd name="connsiteY7" fmla="*/ 691422 h 1115612"/>
                      <a:gd name="connsiteX8" fmla="*/ 312696 w 312696"/>
                      <a:gd name="connsiteY8" fmla="*/ 868084 h 1115612"/>
                      <a:gd name="connsiteX9" fmla="*/ 310856 w 312696"/>
                      <a:gd name="connsiteY9" fmla="*/ 877200 h 1115612"/>
                      <a:gd name="connsiteX10" fmla="*/ 311099 w 312696"/>
                      <a:gd name="connsiteY10" fmla="*/ 880694 h 1115612"/>
                      <a:gd name="connsiteX11" fmla="*/ 308724 w 312696"/>
                      <a:gd name="connsiteY11" fmla="*/ 887758 h 1115612"/>
                      <a:gd name="connsiteX12" fmla="*/ 308115 w 312696"/>
                      <a:gd name="connsiteY12" fmla="*/ 890772 h 1115612"/>
                      <a:gd name="connsiteX13" fmla="*/ 307307 w 312696"/>
                      <a:gd name="connsiteY13" fmla="*/ 891972 h 1115612"/>
                      <a:gd name="connsiteX14" fmla="*/ 303722 w 312696"/>
                      <a:gd name="connsiteY14" fmla="*/ 902635 h 1115612"/>
                      <a:gd name="connsiteX15" fmla="*/ 205534 w 312696"/>
                      <a:gd name="connsiteY15" fmla="*/ 1072701 h 1115612"/>
                      <a:gd name="connsiteX16" fmla="*/ 125908 w 312696"/>
                      <a:gd name="connsiteY16" fmla="*/ 1094037 h 1115612"/>
                      <a:gd name="connsiteX17" fmla="*/ 123652 w 312696"/>
                      <a:gd name="connsiteY17" fmla="*/ 1092046 h 1115612"/>
                      <a:gd name="connsiteX18" fmla="*/ 112854 w 312696"/>
                      <a:gd name="connsiteY18" fmla="*/ 1104289 h 1115612"/>
                      <a:gd name="connsiteX19" fmla="*/ 51117 w 312696"/>
                      <a:gd name="connsiteY19" fmla="*/ 1108106 h 1115612"/>
                      <a:gd name="connsiteX20" fmla="*/ 30636 w 312696"/>
                      <a:gd name="connsiteY20" fmla="*/ 1031672 h 1115612"/>
                      <a:gd name="connsiteX21" fmla="*/ 120937 w 312696"/>
                      <a:gd name="connsiteY21" fmla="*/ 875267 h 1115612"/>
                      <a:gd name="connsiteX22" fmla="*/ 120937 w 312696"/>
                      <a:gd name="connsiteY22" fmla="*/ 744102 h 1115612"/>
                      <a:gd name="connsiteX23" fmla="*/ 794 w 312696"/>
                      <a:gd name="connsiteY23" fmla="*/ 272529 h 1115612"/>
                      <a:gd name="connsiteX24" fmla="*/ 1216 w 312696"/>
                      <a:gd name="connsiteY24" fmla="*/ 0 h 1115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312696" h="1115612">
                        <a:moveTo>
                          <a:pt x="1216" y="0"/>
                        </a:moveTo>
                        <a:lnTo>
                          <a:pt x="173501" y="0"/>
                        </a:lnTo>
                        <a:lnTo>
                          <a:pt x="173501" y="288757"/>
                        </a:lnTo>
                        <a:lnTo>
                          <a:pt x="229998" y="341579"/>
                        </a:lnTo>
                        <a:cubicBezTo>
                          <a:pt x="272814" y="405331"/>
                          <a:pt x="299054" y="497964"/>
                          <a:pt x="308602" y="600995"/>
                        </a:cubicBezTo>
                        <a:lnTo>
                          <a:pt x="311546" y="666009"/>
                        </a:lnTo>
                        <a:lnTo>
                          <a:pt x="312696" y="671708"/>
                        </a:lnTo>
                        <a:lnTo>
                          <a:pt x="312696" y="691422"/>
                        </a:lnTo>
                        <a:lnTo>
                          <a:pt x="312696" y="868084"/>
                        </a:lnTo>
                        <a:lnTo>
                          <a:pt x="310856" y="877200"/>
                        </a:lnTo>
                        <a:lnTo>
                          <a:pt x="311099" y="880694"/>
                        </a:lnTo>
                        <a:lnTo>
                          <a:pt x="308724" y="887758"/>
                        </a:lnTo>
                        <a:lnTo>
                          <a:pt x="308115" y="890772"/>
                        </a:lnTo>
                        <a:lnTo>
                          <a:pt x="307307" y="891972"/>
                        </a:lnTo>
                        <a:lnTo>
                          <a:pt x="303722" y="902635"/>
                        </a:lnTo>
                        <a:lnTo>
                          <a:pt x="205534" y="1072701"/>
                        </a:lnTo>
                        <a:cubicBezTo>
                          <a:pt x="189437" y="1100581"/>
                          <a:pt x="153788" y="1110133"/>
                          <a:pt x="125908" y="1094037"/>
                        </a:cubicBezTo>
                        <a:lnTo>
                          <a:pt x="123652" y="1092046"/>
                        </a:lnTo>
                        <a:lnTo>
                          <a:pt x="112854" y="1104289"/>
                        </a:lnTo>
                        <a:cubicBezTo>
                          <a:pt x="95456" y="1117435"/>
                          <a:pt x="71189" y="1119695"/>
                          <a:pt x="51117" y="1108106"/>
                        </a:cubicBezTo>
                        <a:cubicBezTo>
                          <a:pt x="24354" y="1092655"/>
                          <a:pt x="15185" y="1058435"/>
                          <a:pt x="30636" y="1031672"/>
                        </a:cubicBezTo>
                        <a:lnTo>
                          <a:pt x="120937" y="875267"/>
                        </a:lnTo>
                        <a:lnTo>
                          <a:pt x="120937" y="744102"/>
                        </a:lnTo>
                        <a:cubicBezTo>
                          <a:pt x="80889" y="586911"/>
                          <a:pt x="2742" y="515445"/>
                          <a:pt x="794" y="272529"/>
                        </a:cubicBezTo>
                        <a:cubicBezTo>
                          <a:pt x="-1154" y="29613"/>
                          <a:pt x="1075" y="90843"/>
                          <a:pt x="121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323" name="グループ化 1322">
                  <a:extLst>
                    <a:ext uri="{FF2B5EF4-FFF2-40B4-BE49-F238E27FC236}">
                      <a16:creationId xmlns:a16="http://schemas.microsoft.com/office/drawing/2014/main" id="{B15606EF-7E9E-408B-B813-877AA3157DCD}"/>
                    </a:ext>
                  </a:extLst>
                </p:cNvPr>
                <p:cNvGrpSpPr/>
                <p:nvPr/>
              </p:nvGrpSpPr>
              <p:grpSpPr>
                <a:xfrm>
                  <a:off x="2822051" y="-1918020"/>
                  <a:ext cx="1126703" cy="2481533"/>
                  <a:chOff x="2822051" y="-1918020"/>
                  <a:chExt cx="1126703" cy="2481533"/>
                </a:xfrm>
              </p:grpSpPr>
              <p:sp>
                <p:nvSpPr>
                  <p:cNvPr id="1324" name="フリーフォーム: 図形 1323">
                    <a:extLst>
                      <a:ext uri="{FF2B5EF4-FFF2-40B4-BE49-F238E27FC236}">
                        <a16:creationId xmlns:a16="http://schemas.microsoft.com/office/drawing/2014/main" id="{3BFD5D96-D333-446D-9F5F-B679522E9B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2051" y="-1822524"/>
                    <a:ext cx="1126703" cy="2386037"/>
                  </a:xfrm>
                  <a:custGeom>
                    <a:avLst/>
                    <a:gdLst>
                      <a:gd name="connsiteX0" fmla="*/ 481194 w 1126703"/>
                      <a:gd name="connsiteY0" fmla="*/ 0 h 2386037"/>
                      <a:gd name="connsiteX1" fmla="*/ 678414 w 1126703"/>
                      <a:gd name="connsiteY1" fmla="*/ 229009 h 2386037"/>
                      <a:gd name="connsiteX2" fmla="*/ 336277 w 1126703"/>
                      <a:gd name="connsiteY2" fmla="*/ 1318544 h 2386037"/>
                      <a:gd name="connsiteX3" fmla="*/ 1014080 w 1126703"/>
                      <a:gd name="connsiteY3" fmla="*/ 2066490 h 2386037"/>
                      <a:gd name="connsiteX4" fmla="*/ 1126703 w 1126703"/>
                      <a:gd name="connsiteY4" fmla="*/ 2098728 h 2386037"/>
                      <a:gd name="connsiteX5" fmla="*/ 1120654 w 1126703"/>
                      <a:gd name="connsiteY5" fmla="*/ 2103718 h 2386037"/>
                      <a:gd name="connsiteX6" fmla="*/ 1034920 w 1126703"/>
                      <a:gd name="connsiteY6" fmla="*/ 2310699 h 2386037"/>
                      <a:gd name="connsiteX7" fmla="*/ 1034920 w 1126703"/>
                      <a:gd name="connsiteY7" fmla="*/ 2386037 h 2386037"/>
                      <a:gd name="connsiteX8" fmla="*/ 910567 w 1126703"/>
                      <a:gd name="connsiteY8" fmla="*/ 2350442 h 2386037"/>
                      <a:gd name="connsiteX9" fmla="*/ 43544 w 1126703"/>
                      <a:gd name="connsiteY9" fmla="*/ 1393695 h 2386037"/>
                      <a:gd name="connsiteX10" fmla="*/ 481194 w 1126703"/>
                      <a:gd name="connsiteY10" fmla="*/ 0 h 2386037"/>
                      <a:gd name="connsiteX0" fmla="*/ 1034920 w 1126703"/>
                      <a:gd name="connsiteY0" fmla="*/ 2310699 h 2402139"/>
                      <a:gd name="connsiteX1" fmla="*/ 1034920 w 1126703"/>
                      <a:gd name="connsiteY1" fmla="*/ 2386037 h 2402139"/>
                      <a:gd name="connsiteX2" fmla="*/ 910567 w 1126703"/>
                      <a:gd name="connsiteY2" fmla="*/ 2350442 h 2402139"/>
                      <a:gd name="connsiteX3" fmla="*/ 43544 w 1126703"/>
                      <a:gd name="connsiteY3" fmla="*/ 1393695 h 2402139"/>
                      <a:gd name="connsiteX4" fmla="*/ 481194 w 1126703"/>
                      <a:gd name="connsiteY4" fmla="*/ 0 h 2402139"/>
                      <a:gd name="connsiteX5" fmla="*/ 678414 w 1126703"/>
                      <a:gd name="connsiteY5" fmla="*/ 229009 h 2402139"/>
                      <a:gd name="connsiteX6" fmla="*/ 336277 w 1126703"/>
                      <a:gd name="connsiteY6" fmla="*/ 1318544 h 2402139"/>
                      <a:gd name="connsiteX7" fmla="*/ 1014080 w 1126703"/>
                      <a:gd name="connsiteY7" fmla="*/ 2066490 h 2402139"/>
                      <a:gd name="connsiteX8" fmla="*/ 1126703 w 1126703"/>
                      <a:gd name="connsiteY8" fmla="*/ 2098728 h 2402139"/>
                      <a:gd name="connsiteX9" fmla="*/ 1120654 w 1126703"/>
                      <a:gd name="connsiteY9" fmla="*/ 2103718 h 2402139"/>
                      <a:gd name="connsiteX10" fmla="*/ 1126360 w 1126703"/>
                      <a:gd name="connsiteY10" fmla="*/ 2402139 h 2402139"/>
                      <a:gd name="connsiteX0" fmla="*/ 1034920 w 1126703"/>
                      <a:gd name="connsiteY0" fmla="*/ 2310699 h 2386037"/>
                      <a:gd name="connsiteX1" fmla="*/ 1034920 w 1126703"/>
                      <a:gd name="connsiteY1" fmla="*/ 2386037 h 2386037"/>
                      <a:gd name="connsiteX2" fmla="*/ 910567 w 1126703"/>
                      <a:gd name="connsiteY2" fmla="*/ 2350442 h 2386037"/>
                      <a:gd name="connsiteX3" fmla="*/ 43544 w 1126703"/>
                      <a:gd name="connsiteY3" fmla="*/ 1393695 h 2386037"/>
                      <a:gd name="connsiteX4" fmla="*/ 481194 w 1126703"/>
                      <a:gd name="connsiteY4" fmla="*/ 0 h 2386037"/>
                      <a:gd name="connsiteX5" fmla="*/ 678414 w 1126703"/>
                      <a:gd name="connsiteY5" fmla="*/ 229009 h 2386037"/>
                      <a:gd name="connsiteX6" fmla="*/ 336277 w 1126703"/>
                      <a:gd name="connsiteY6" fmla="*/ 1318544 h 2386037"/>
                      <a:gd name="connsiteX7" fmla="*/ 1014080 w 1126703"/>
                      <a:gd name="connsiteY7" fmla="*/ 2066490 h 2386037"/>
                      <a:gd name="connsiteX8" fmla="*/ 1126703 w 1126703"/>
                      <a:gd name="connsiteY8" fmla="*/ 2098728 h 2386037"/>
                      <a:gd name="connsiteX9" fmla="*/ 1120654 w 1126703"/>
                      <a:gd name="connsiteY9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  <a:gd name="connsiteX8" fmla="*/ 1120654 w 1126703"/>
                      <a:gd name="connsiteY8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6703" h="2386037">
                        <a:moveTo>
                          <a:pt x="1034920" y="2386037"/>
                        </a:moveTo>
                        <a:lnTo>
                          <a:pt x="910567" y="2350442"/>
                        </a:lnTo>
                        <a:cubicBezTo>
                          <a:pt x="485424" y="2195549"/>
                          <a:pt x="158107" y="1839935"/>
                          <a:pt x="43544" y="1393695"/>
                        </a:cubicBezTo>
                        <a:cubicBezTo>
                          <a:pt x="-87385" y="883707"/>
                          <a:pt x="82224" y="343589"/>
                          <a:pt x="481194" y="0"/>
                        </a:cubicBezTo>
                        <a:lnTo>
                          <a:pt x="678414" y="229009"/>
                        </a:lnTo>
                        <a:cubicBezTo>
                          <a:pt x="366515" y="497613"/>
                          <a:pt x="233922" y="919855"/>
                          <a:pt x="336277" y="1318544"/>
                        </a:cubicBezTo>
                        <a:cubicBezTo>
                          <a:pt x="425838" y="1667396"/>
                          <a:pt x="681721" y="1945401"/>
                          <a:pt x="1014080" y="2066490"/>
                        </a:cubicBezTo>
                        <a:lnTo>
                          <a:pt x="1126703" y="2098728"/>
                        </a:lnTo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25" name="台形 1324">
                    <a:extLst>
                      <a:ext uri="{FF2B5EF4-FFF2-40B4-BE49-F238E27FC236}">
                        <a16:creationId xmlns:a16="http://schemas.microsoft.com/office/drawing/2014/main" id="{5D47B4E9-25D2-4593-A2CD-B34564205777}"/>
                      </a:ext>
                    </a:extLst>
                  </p:cNvPr>
                  <p:cNvSpPr/>
                  <p:nvPr/>
                </p:nvSpPr>
                <p:spPr bwMode="auto">
                  <a:xfrm rot="13815449">
                    <a:off x="3178904" y="-1815770"/>
                    <a:ext cx="435322" cy="230821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rgbClr val="CCECFF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315" name="グループ化 1314">
                <a:extLst>
                  <a:ext uri="{FF2B5EF4-FFF2-40B4-BE49-F238E27FC236}">
                    <a16:creationId xmlns:a16="http://schemas.microsoft.com/office/drawing/2014/main" id="{756DAFAC-2CB3-41D9-A333-915D02AF8F23}"/>
                  </a:ext>
                </a:extLst>
              </p:cNvPr>
              <p:cNvGrpSpPr/>
              <p:nvPr/>
            </p:nvGrpSpPr>
            <p:grpSpPr>
              <a:xfrm flipH="1">
                <a:off x="4237048" y="-2191682"/>
                <a:ext cx="1469406" cy="2755195"/>
                <a:chOff x="2822051" y="-2191682"/>
                <a:chExt cx="1469406" cy="2755195"/>
              </a:xfrm>
            </p:grpSpPr>
            <p:grpSp>
              <p:nvGrpSpPr>
                <p:cNvPr id="1316" name="グループ化 1315">
                  <a:extLst>
                    <a:ext uri="{FF2B5EF4-FFF2-40B4-BE49-F238E27FC236}">
                      <a16:creationId xmlns:a16="http://schemas.microsoft.com/office/drawing/2014/main" id="{BCCEF161-4A25-40DB-A9A4-4E624FCDC098}"/>
                    </a:ext>
                  </a:extLst>
                </p:cNvPr>
                <p:cNvGrpSpPr/>
                <p:nvPr/>
              </p:nvGrpSpPr>
              <p:grpSpPr>
                <a:xfrm rot="14400000">
                  <a:off x="3577303" y="-2593140"/>
                  <a:ext cx="312696" cy="1115612"/>
                  <a:chOff x="7201406" y="2241999"/>
                  <a:chExt cx="312696" cy="1115612"/>
                </a:xfrm>
              </p:grpSpPr>
              <p:sp>
                <p:nvSpPr>
                  <p:cNvPr id="1320" name="四角形: 角を丸くする 1319">
                    <a:extLst>
                      <a:ext uri="{FF2B5EF4-FFF2-40B4-BE49-F238E27FC236}">
                        <a16:creationId xmlns:a16="http://schemas.microsoft.com/office/drawing/2014/main" id="{E98EAD8B-997A-4A6F-B35B-4B5955B82E40}"/>
                      </a:ext>
                    </a:extLst>
                  </p:cNvPr>
                  <p:cNvSpPr/>
                  <p:nvPr/>
                </p:nvSpPr>
                <p:spPr bwMode="auto">
                  <a:xfrm rot="233343">
                    <a:off x="7218199" y="2609908"/>
                    <a:ext cx="140950" cy="4362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21" name="フリーフォーム: 図形 1320">
                    <a:extLst>
                      <a:ext uri="{FF2B5EF4-FFF2-40B4-BE49-F238E27FC236}">
                        <a16:creationId xmlns:a16="http://schemas.microsoft.com/office/drawing/2014/main" id="{5A9D00E7-5671-462E-865F-8A15C4F8ED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1406" y="2241999"/>
                    <a:ext cx="312696" cy="1115612"/>
                  </a:xfrm>
                  <a:custGeom>
                    <a:avLst/>
                    <a:gdLst>
                      <a:gd name="connsiteX0" fmla="*/ 35634 w 347114"/>
                      <a:gd name="connsiteY0" fmla="*/ 0 h 1115612"/>
                      <a:gd name="connsiteX1" fmla="*/ 207919 w 347114"/>
                      <a:gd name="connsiteY1" fmla="*/ 0 h 1115612"/>
                      <a:gd name="connsiteX2" fmla="*/ 207919 w 347114"/>
                      <a:gd name="connsiteY2" fmla="*/ 288757 h 1115612"/>
                      <a:gd name="connsiteX3" fmla="*/ 264416 w 347114"/>
                      <a:gd name="connsiteY3" fmla="*/ 341579 h 1115612"/>
                      <a:gd name="connsiteX4" fmla="*/ 343020 w 347114"/>
                      <a:gd name="connsiteY4" fmla="*/ 600995 h 1115612"/>
                      <a:gd name="connsiteX5" fmla="*/ 345964 w 347114"/>
                      <a:gd name="connsiteY5" fmla="*/ 666009 h 1115612"/>
                      <a:gd name="connsiteX6" fmla="*/ 347114 w 347114"/>
                      <a:gd name="connsiteY6" fmla="*/ 671708 h 1115612"/>
                      <a:gd name="connsiteX7" fmla="*/ 347114 w 347114"/>
                      <a:gd name="connsiteY7" fmla="*/ 691422 h 1115612"/>
                      <a:gd name="connsiteX8" fmla="*/ 347114 w 347114"/>
                      <a:gd name="connsiteY8" fmla="*/ 868084 h 1115612"/>
                      <a:gd name="connsiteX9" fmla="*/ 345274 w 347114"/>
                      <a:gd name="connsiteY9" fmla="*/ 877200 h 1115612"/>
                      <a:gd name="connsiteX10" fmla="*/ 345517 w 347114"/>
                      <a:gd name="connsiteY10" fmla="*/ 880694 h 1115612"/>
                      <a:gd name="connsiteX11" fmla="*/ 343142 w 347114"/>
                      <a:gd name="connsiteY11" fmla="*/ 887758 h 1115612"/>
                      <a:gd name="connsiteX12" fmla="*/ 342533 w 347114"/>
                      <a:gd name="connsiteY12" fmla="*/ 890772 h 1115612"/>
                      <a:gd name="connsiteX13" fmla="*/ 341725 w 347114"/>
                      <a:gd name="connsiteY13" fmla="*/ 891972 h 1115612"/>
                      <a:gd name="connsiteX14" fmla="*/ 338140 w 347114"/>
                      <a:gd name="connsiteY14" fmla="*/ 902635 h 1115612"/>
                      <a:gd name="connsiteX15" fmla="*/ 239952 w 347114"/>
                      <a:gd name="connsiteY15" fmla="*/ 1072701 h 1115612"/>
                      <a:gd name="connsiteX16" fmla="*/ 160326 w 347114"/>
                      <a:gd name="connsiteY16" fmla="*/ 1094037 h 1115612"/>
                      <a:gd name="connsiteX17" fmla="*/ 158070 w 347114"/>
                      <a:gd name="connsiteY17" fmla="*/ 1092046 h 1115612"/>
                      <a:gd name="connsiteX18" fmla="*/ 147272 w 347114"/>
                      <a:gd name="connsiteY18" fmla="*/ 1104289 h 1115612"/>
                      <a:gd name="connsiteX19" fmla="*/ 85535 w 347114"/>
                      <a:gd name="connsiteY19" fmla="*/ 1108106 h 1115612"/>
                      <a:gd name="connsiteX20" fmla="*/ 65054 w 347114"/>
                      <a:gd name="connsiteY20" fmla="*/ 1031672 h 1115612"/>
                      <a:gd name="connsiteX21" fmla="*/ 155355 w 347114"/>
                      <a:gd name="connsiteY21" fmla="*/ 875267 h 1115612"/>
                      <a:gd name="connsiteX22" fmla="*/ 155355 w 347114"/>
                      <a:gd name="connsiteY22" fmla="*/ 744102 h 1115612"/>
                      <a:gd name="connsiteX23" fmla="*/ 117565 w 347114"/>
                      <a:gd name="connsiteY23" fmla="*/ 736424 h 1115612"/>
                      <a:gd name="connsiteX24" fmla="*/ 54220 w 347114"/>
                      <a:gd name="connsiteY24" fmla="*/ 696185 h 1115612"/>
                      <a:gd name="connsiteX25" fmla="*/ 35212 w 347114"/>
                      <a:gd name="connsiteY25" fmla="*/ 272529 h 1115612"/>
                      <a:gd name="connsiteX26" fmla="*/ 35634 w 347114"/>
                      <a:gd name="connsiteY26" fmla="*/ 272388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82353 w 311902"/>
                      <a:gd name="connsiteY23" fmla="*/ 736424 h 1115612"/>
                      <a:gd name="connsiteX24" fmla="*/ 0 w 311902"/>
                      <a:gd name="connsiteY24" fmla="*/ 272529 h 1115612"/>
                      <a:gd name="connsiteX25" fmla="*/ 422 w 311902"/>
                      <a:gd name="connsiteY25" fmla="*/ 272388 h 1115612"/>
                      <a:gd name="connsiteX26" fmla="*/ 422 w 311902"/>
                      <a:gd name="connsiteY26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272388 h 1115612"/>
                      <a:gd name="connsiteX25" fmla="*/ 422 w 311902"/>
                      <a:gd name="connsiteY25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0 h 1115612"/>
                      <a:gd name="connsiteX0" fmla="*/ 1216 w 312696"/>
                      <a:gd name="connsiteY0" fmla="*/ 0 h 1115612"/>
                      <a:gd name="connsiteX1" fmla="*/ 173501 w 312696"/>
                      <a:gd name="connsiteY1" fmla="*/ 0 h 1115612"/>
                      <a:gd name="connsiteX2" fmla="*/ 173501 w 312696"/>
                      <a:gd name="connsiteY2" fmla="*/ 288757 h 1115612"/>
                      <a:gd name="connsiteX3" fmla="*/ 229998 w 312696"/>
                      <a:gd name="connsiteY3" fmla="*/ 341579 h 1115612"/>
                      <a:gd name="connsiteX4" fmla="*/ 308602 w 312696"/>
                      <a:gd name="connsiteY4" fmla="*/ 600995 h 1115612"/>
                      <a:gd name="connsiteX5" fmla="*/ 311546 w 312696"/>
                      <a:gd name="connsiteY5" fmla="*/ 666009 h 1115612"/>
                      <a:gd name="connsiteX6" fmla="*/ 312696 w 312696"/>
                      <a:gd name="connsiteY6" fmla="*/ 671708 h 1115612"/>
                      <a:gd name="connsiteX7" fmla="*/ 312696 w 312696"/>
                      <a:gd name="connsiteY7" fmla="*/ 691422 h 1115612"/>
                      <a:gd name="connsiteX8" fmla="*/ 312696 w 312696"/>
                      <a:gd name="connsiteY8" fmla="*/ 868084 h 1115612"/>
                      <a:gd name="connsiteX9" fmla="*/ 310856 w 312696"/>
                      <a:gd name="connsiteY9" fmla="*/ 877200 h 1115612"/>
                      <a:gd name="connsiteX10" fmla="*/ 311099 w 312696"/>
                      <a:gd name="connsiteY10" fmla="*/ 880694 h 1115612"/>
                      <a:gd name="connsiteX11" fmla="*/ 308724 w 312696"/>
                      <a:gd name="connsiteY11" fmla="*/ 887758 h 1115612"/>
                      <a:gd name="connsiteX12" fmla="*/ 308115 w 312696"/>
                      <a:gd name="connsiteY12" fmla="*/ 890772 h 1115612"/>
                      <a:gd name="connsiteX13" fmla="*/ 307307 w 312696"/>
                      <a:gd name="connsiteY13" fmla="*/ 891972 h 1115612"/>
                      <a:gd name="connsiteX14" fmla="*/ 303722 w 312696"/>
                      <a:gd name="connsiteY14" fmla="*/ 902635 h 1115612"/>
                      <a:gd name="connsiteX15" fmla="*/ 205534 w 312696"/>
                      <a:gd name="connsiteY15" fmla="*/ 1072701 h 1115612"/>
                      <a:gd name="connsiteX16" fmla="*/ 125908 w 312696"/>
                      <a:gd name="connsiteY16" fmla="*/ 1094037 h 1115612"/>
                      <a:gd name="connsiteX17" fmla="*/ 123652 w 312696"/>
                      <a:gd name="connsiteY17" fmla="*/ 1092046 h 1115612"/>
                      <a:gd name="connsiteX18" fmla="*/ 112854 w 312696"/>
                      <a:gd name="connsiteY18" fmla="*/ 1104289 h 1115612"/>
                      <a:gd name="connsiteX19" fmla="*/ 51117 w 312696"/>
                      <a:gd name="connsiteY19" fmla="*/ 1108106 h 1115612"/>
                      <a:gd name="connsiteX20" fmla="*/ 30636 w 312696"/>
                      <a:gd name="connsiteY20" fmla="*/ 1031672 h 1115612"/>
                      <a:gd name="connsiteX21" fmla="*/ 120937 w 312696"/>
                      <a:gd name="connsiteY21" fmla="*/ 875267 h 1115612"/>
                      <a:gd name="connsiteX22" fmla="*/ 120937 w 312696"/>
                      <a:gd name="connsiteY22" fmla="*/ 744102 h 1115612"/>
                      <a:gd name="connsiteX23" fmla="*/ 794 w 312696"/>
                      <a:gd name="connsiteY23" fmla="*/ 272529 h 1115612"/>
                      <a:gd name="connsiteX24" fmla="*/ 1216 w 312696"/>
                      <a:gd name="connsiteY24" fmla="*/ 0 h 1115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312696" h="1115612">
                        <a:moveTo>
                          <a:pt x="1216" y="0"/>
                        </a:moveTo>
                        <a:lnTo>
                          <a:pt x="173501" y="0"/>
                        </a:lnTo>
                        <a:lnTo>
                          <a:pt x="173501" y="288757"/>
                        </a:lnTo>
                        <a:lnTo>
                          <a:pt x="229998" y="341579"/>
                        </a:lnTo>
                        <a:cubicBezTo>
                          <a:pt x="272814" y="405331"/>
                          <a:pt x="299054" y="497964"/>
                          <a:pt x="308602" y="600995"/>
                        </a:cubicBezTo>
                        <a:lnTo>
                          <a:pt x="311546" y="666009"/>
                        </a:lnTo>
                        <a:lnTo>
                          <a:pt x="312696" y="671708"/>
                        </a:lnTo>
                        <a:lnTo>
                          <a:pt x="312696" y="691422"/>
                        </a:lnTo>
                        <a:lnTo>
                          <a:pt x="312696" y="868084"/>
                        </a:lnTo>
                        <a:lnTo>
                          <a:pt x="310856" y="877200"/>
                        </a:lnTo>
                        <a:lnTo>
                          <a:pt x="311099" y="880694"/>
                        </a:lnTo>
                        <a:lnTo>
                          <a:pt x="308724" y="887758"/>
                        </a:lnTo>
                        <a:lnTo>
                          <a:pt x="308115" y="890772"/>
                        </a:lnTo>
                        <a:lnTo>
                          <a:pt x="307307" y="891972"/>
                        </a:lnTo>
                        <a:lnTo>
                          <a:pt x="303722" y="902635"/>
                        </a:lnTo>
                        <a:lnTo>
                          <a:pt x="205534" y="1072701"/>
                        </a:lnTo>
                        <a:cubicBezTo>
                          <a:pt x="189437" y="1100581"/>
                          <a:pt x="153788" y="1110133"/>
                          <a:pt x="125908" y="1094037"/>
                        </a:cubicBezTo>
                        <a:lnTo>
                          <a:pt x="123652" y="1092046"/>
                        </a:lnTo>
                        <a:lnTo>
                          <a:pt x="112854" y="1104289"/>
                        </a:lnTo>
                        <a:cubicBezTo>
                          <a:pt x="95456" y="1117435"/>
                          <a:pt x="71189" y="1119695"/>
                          <a:pt x="51117" y="1108106"/>
                        </a:cubicBezTo>
                        <a:cubicBezTo>
                          <a:pt x="24354" y="1092655"/>
                          <a:pt x="15185" y="1058435"/>
                          <a:pt x="30636" y="1031672"/>
                        </a:cubicBezTo>
                        <a:lnTo>
                          <a:pt x="120937" y="875267"/>
                        </a:lnTo>
                        <a:lnTo>
                          <a:pt x="120937" y="744102"/>
                        </a:lnTo>
                        <a:cubicBezTo>
                          <a:pt x="80889" y="586911"/>
                          <a:pt x="2742" y="515445"/>
                          <a:pt x="794" y="272529"/>
                        </a:cubicBezTo>
                        <a:cubicBezTo>
                          <a:pt x="-1154" y="29613"/>
                          <a:pt x="1075" y="90843"/>
                          <a:pt x="121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317" name="グループ化 1316">
                  <a:extLst>
                    <a:ext uri="{FF2B5EF4-FFF2-40B4-BE49-F238E27FC236}">
                      <a16:creationId xmlns:a16="http://schemas.microsoft.com/office/drawing/2014/main" id="{6F199607-2487-4C15-9D03-491975CC1E7C}"/>
                    </a:ext>
                  </a:extLst>
                </p:cNvPr>
                <p:cNvGrpSpPr/>
                <p:nvPr/>
              </p:nvGrpSpPr>
              <p:grpSpPr>
                <a:xfrm>
                  <a:off x="2822051" y="-1918020"/>
                  <a:ext cx="1126703" cy="2481533"/>
                  <a:chOff x="2822051" y="-1918020"/>
                  <a:chExt cx="1126703" cy="2481533"/>
                </a:xfrm>
              </p:grpSpPr>
              <p:sp>
                <p:nvSpPr>
                  <p:cNvPr id="1318" name="フリーフォーム: 図形 1317">
                    <a:extLst>
                      <a:ext uri="{FF2B5EF4-FFF2-40B4-BE49-F238E27FC236}">
                        <a16:creationId xmlns:a16="http://schemas.microsoft.com/office/drawing/2014/main" id="{A55CCF30-72B3-49EB-9155-B80AD511DB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2051" y="-1822524"/>
                    <a:ext cx="1126703" cy="2386037"/>
                  </a:xfrm>
                  <a:custGeom>
                    <a:avLst/>
                    <a:gdLst>
                      <a:gd name="connsiteX0" fmla="*/ 481194 w 1126703"/>
                      <a:gd name="connsiteY0" fmla="*/ 0 h 2386037"/>
                      <a:gd name="connsiteX1" fmla="*/ 678414 w 1126703"/>
                      <a:gd name="connsiteY1" fmla="*/ 229009 h 2386037"/>
                      <a:gd name="connsiteX2" fmla="*/ 336277 w 1126703"/>
                      <a:gd name="connsiteY2" fmla="*/ 1318544 h 2386037"/>
                      <a:gd name="connsiteX3" fmla="*/ 1014080 w 1126703"/>
                      <a:gd name="connsiteY3" fmla="*/ 2066490 h 2386037"/>
                      <a:gd name="connsiteX4" fmla="*/ 1126703 w 1126703"/>
                      <a:gd name="connsiteY4" fmla="*/ 2098728 h 2386037"/>
                      <a:gd name="connsiteX5" fmla="*/ 1120654 w 1126703"/>
                      <a:gd name="connsiteY5" fmla="*/ 2103718 h 2386037"/>
                      <a:gd name="connsiteX6" fmla="*/ 1034920 w 1126703"/>
                      <a:gd name="connsiteY6" fmla="*/ 2310699 h 2386037"/>
                      <a:gd name="connsiteX7" fmla="*/ 1034920 w 1126703"/>
                      <a:gd name="connsiteY7" fmla="*/ 2386037 h 2386037"/>
                      <a:gd name="connsiteX8" fmla="*/ 910567 w 1126703"/>
                      <a:gd name="connsiteY8" fmla="*/ 2350442 h 2386037"/>
                      <a:gd name="connsiteX9" fmla="*/ 43544 w 1126703"/>
                      <a:gd name="connsiteY9" fmla="*/ 1393695 h 2386037"/>
                      <a:gd name="connsiteX10" fmla="*/ 481194 w 1126703"/>
                      <a:gd name="connsiteY10" fmla="*/ 0 h 2386037"/>
                      <a:gd name="connsiteX0" fmla="*/ 1034920 w 1126703"/>
                      <a:gd name="connsiteY0" fmla="*/ 2310699 h 2402139"/>
                      <a:gd name="connsiteX1" fmla="*/ 1034920 w 1126703"/>
                      <a:gd name="connsiteY1" fmla="*/ 2386037 h 2402139"/>
                      <a:gd name="connsiteX2" fmla="*/ 910567 w 1126703"/>
                      <a:gd name="connsiteY2" fmla="*/ 2350442 h 2402139"/>
                      <a:gd name="connsiteX3" fmla="*/ 43544 w 1126703"/>
                      <a:gd name="connsiteY3" fmla="*/ 1393695 h 2402139"/>
                      <a:gd name="connsiteX4" fmla="*/ 481194 w 1126703"/>
                      <a:gd name="connsiteY4" fmla="*/ 0 h 2402139"/>
                      <a:gd name="connsiteX5" fmla="*/ 678414 w 1126703"/>
                      <a:gd name="connsiteY5" fmla="*/ 229009 h 2402139"/>
                      <a:gd name="connsiteX6" fmla="*/ 336277 w 1126703"/>
                      <a:gd name="connsiteY6" fmla="*/ 1318544 h 2402139"/>
                      <a:gd name="connsiteX7" fmla="*/ 1014080 w 1126703"/>
                      <a:gd name="connsiteY7" fmla="*/ 2066490 h 2402139"/>
                      <a:gd name="connsiteX8" fmla="*/ 1126703 w 1126703"/>
                      <a:gd name="connsiteY8" fmla="*/ 2098728 h 2402139"/>
                      <a:gd name="connsiteX9" fmla="*/ 1120654 w 1126703"/>
                      <a:gd name="connsiteY9" fmla="*/ 2103718 h 2402139"/>
                      <a:gd name="connsiteX10" fmla="*/ 1126360 w 1126703"/>
                      <a:gd name="connsiteY10" fmla="*/ 2402139 h 2402139"/>
                      <a:gd name="connsiteX0" fmla="*/ 1034920 w 1126703"/>
                      <a:gd name="connsiteY0" fmla="*/ 2310699 h 2386037"/>
                      <a:gd name="connsiteX1" fmla="*/ 1034920 w 1126703"/>
                      <a:gd name="connsiteY1" fmla="*/ 2386037 h 2386037"/>
                      <a:gd name="connsiteX2" fmla="*/ 910567 w 1126703"/>
                      <a:gd name="connsiteY2" fmla="*/ 2350442 h 2386037"/>
                      <a:gd name="connsiteX3" fmla="*/ 43544 w 1126703"/>
                      <a:gd name="connsiteY3" fmla="*/ 1393695 h 2386037"/>
                      <a:gd name="connsiteX4" fmla="*/ 481194 w 1126703"/>
                      <a:gd name="connsiteY4" fmla="*/ 0 h 2386037"/>
                      <a:gd name="connsiteX5" fmla="*/ 678414 w 1126703"/>
                      <a:gd name="connsiteY5" fmla="*/ 229009 h 2386037"/>
                      <a:gd name="connsiteX6" fmla="*/ 336277 w 1126703"/>
                      <a:gd name="connsiteY6" fmla="*/ 1318544 h 2386037"/>
                      <a:gd name="connsiteX7" fmla="*/ 1014080 w 1126703"/>
                      <a:gd name="connsiteY7" fmla="*/ 2066490 h 2386037"/>
                      <a:gd name="connsiteX8" fmla="*/ 1126703 w 1126703"/>
                      <a:gd name="connsiteY8" fmla="*/ 2098728 h 2386037"/>
                      <a:gd name="connsiteX9" fmla="*/ 1120654 w 1126703"/>
                      <a:gd name="connsiteY9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  <a:gd name="connsiteX8" fmla="*/ 1120654 w 1126703"/>
                      <a:gd name="connsiteY8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6703" h="2386037">
                        <a:moveTo>
                          <a:pt x="1034920" y="2386037"/>
                        </a:moveTo>
                        <a:lnTo>
                          <a:pt x="910567" y="2350442"/>
                        </a:lnTo>
                        <a:cubicBezTo>
                          <a:pt x="485424" y="2195549"/>
                          <a:pt x="158107" y="1839935"/>
                          <a:pt x="43544" y="1393695"/>
                        </a:cubicBezTo>
                        <a:cubicBezTo>
                          <a:pt x="-87385" y="883707"/>
                          <a:pt x="82224" y="343589"/>
                          <a:pt x="481194" y="0"/>
                        </a:cubicBezTo>
                        <a:lnTo>
                          <a:pt x="678414" y="229009"/>
                        </a:lnTo>
                        <a:cubicBezTo>
                          <a:pt x="366515" y="497613"/>
                          <a:pt x="233922" y="919855"/>
                          <a:pt x="336277" y="1318544"/>
                        </a:cubicBezTo>
                        <a:cubicBezTo>
                          <a:pt x="425838" y="1667396"/>
                          <a:pt x="681721" y="1945401"/>
                          <a:pt x="1014080" y="2066490"/>
                        </a:cubicBezTo>
                        <a:lnTo>
                          <a:pt x="1126703" y="2098728"/>
                        </a:lnTo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19" name="台形 1318">
                    <a:extLst>
                      <a:ext uri="{FF2B5EF4-FFF2-40B4-BE49-F238E27FC236}">
                        <a16:creationId xmlns:a16="http://schemas.microsoft.com/office/drawing/2014/main" id="{44DBCEDA-DD1F-447F-9F57-284A966CFB43}"/>
                      </a:ext>
                    </a:extLst>
                  </p:cNvPr>
                  <p:cNvSpPr/>
                  <p:nvPr/>
                </p:nvSpPr>
                <p:spPr bwMode="auto">
                  <a:xfrm rot="13815449">
                    <a:off x="3178904" y="-1815770"/>
                    <a:ext cx="435322" cy="230821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rgbClr val="CCECFF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1312" name="フリーフォーム: 図形 1311">
              <a:extLst>
                <a:ext uri="{FF2B5EF4-FFF2-40B4-BE49-F238E27FC236}">
                  <a16:creationId xmlns:a16="http://schemas.microsoft.com/office/drawing/2014/main" id="{D80FA2DC-2095-498E-AB30-7AF18B27B7CF}"/>
                </a:ext>
              </a:extLst>
            </p:cNvPr>
            <p:cNvSpPr/>
            <p:nvPr/>
          </p:nvSpPr>
          <p:spPr bwMode="auto">
            <a:xfrm rot="10800000">
              <a:off x="3883410" y="197754"/>
              <a:ext cx="843261" cy="499495"/>
            </a:xfrm>
            <a:custGeom>
              <a:avLst/>
              <a:gdLst>
                <a:gd name="connsiteX0" fmla="*/ 241640 w 843261"/>
                <a:gd name="connsiteY0" fmla="*/ 499495 h 499495"/>
                <a:gd name="connsiteX1" fmla="*/ 0 w 843261"/>
                <a:gd name="connsiteY1" fmla="*/ 499495 h 499495"/>
                <a:gd name="connsiteX2" fmla="*/ 421628 w 843261"/>
                <a:gd name="connsiteY2" fmla="*/ 4 h 499495"/>
                <a:gd name="connsiteX3" fmla="*/ 843261 w 843261"/>
                <a:gd name="connsiteY3" fmla="*/ 499495 h 499495"/>
                <a:gd name="connsiteX4" fmla="*/ 601620 w 843261"/>
                <a:gd name="connsiteY4" fmla="*/ 499495 h 499495"/>
                <a:gd name="connsiteX5" fmla="*/ 421631 w 843261"/>
                <a:gd name="connsiteY5" fmla="*/ 0 h 499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3261" h="499495">
                  <a:moveTo>
                    <a:pt x="241640" y="499495"/>
                  </a:moveTo>
                  <a:lnTo>
                    <a:pt x="0" y="499495"/>
                  </a:lnTo>
                  <a:lnTo>
                    <a:pt x="421628" y="4"/>
                  </a:lnTo>
                  <a:close/>
                  <a:moveTo>
                    <a:pt x="843261" y="499495"/>
                  </a:moveTo>
                  <a:lnTo>
                    <a:pt x="601620" y="499495"/>
                  </a:lnTo>
                  <a:lnTo>
                    <a:pt x="421631" y="0"/>
                  </a:ln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3" name="楕円 1312">
              <a:extLst>
                <a:ext uri="{FF2B5EF4-FFF2-40B4-BE49-F238E27FC236}">
                  <a16:creationId xmlns:a16="http://schemas.microsoft.com/office/drawing/2014/main" id="{93868E64-342E-4C3C-AE9D-0DEE5B8ABA8C}"/>
                </a:ext>
              </a:extLst>
            </p:cNvPr>
            <p:cNvSpPr/>
            <p:nvPr/>
          </p:nvSpPr>
          <p:spPr bwMode="auto">
            <a:xfrm>
              <a:off x="4206717" y="584583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60" name="グループ化 1359">
            <a:extLst>
              <a:ext uri="{FF2B5EF4-FFF2-40B4-BE49-F238E27FC236}">
                <a16:creationId xmlns:a16="http://schemas.microsoft.com/office/drawing/2014/main" id="{3689D80E-A503-4D74-972F-9CBFC64A5B53}"/>
              </a:ext>
            </a:extLst>
          </p:cNvPr>
          <p:cNvGrpSpPr>
            <a:grpSpLocks noChangeAspect="1"/>
          </p:cNvGrpSpPr>
          <p:nvPr/>
        </p:nvGrpSpPr>
        <p:grpSpPr>
          <a:xfrm>
            <a:off x="2509465" y="4632835"/>
            <a:ext cx="1069908" cy="1678833"/>
            <a:chOff x="6611565" y="-2390196"/>
            <a:chExt cx="3053896" cy="4791981"/>
          </a:xfrm>
        </p:grpSpPr>
        <p:grpSp>
          <p:nvGrpSpPr>
            <p:cNvPr id="1361" name="グループ化 1360">
              <a:extLst>
                <a:ext uri="{FF2B5EF4-FFF2-40B4-BE49-F238E27FC236}">
                  <a16:creationId xmlns:a16="http://schemas.microsoft.com/office/drawing/2014/main" id="{F588C910-B38F-4201-BC15-1FF677BDCEEC}"/>
                </a:ext>
              </a:extLst>
            </p:cNvPr>
            <p:cNvGrpSpPr/>
            <p:nvPr/>
          </p:nvGrpSpPr>
          <p:grpSpPr>
            <a:xfrm>
              <a:off x="6815244" y="-2390196"/>
              <a:ext cx="2624011" cy="4791981"/>
              <a:chOff x="5116141" y="1217135"/>
              <a:chExt cx="2624011" cy="4791981"/>
            </a:xfrm>
          </p:grpSpPr>
          <p:sp>
            <p:nvSpPr>
              <p:cNvPr id="1381" name="フリーフォーム: 図形 1380">
                <a:extLst>
                  <a:ext uri="{FF2B5EF4-FFF2-40B4-BE49-F238E27FC236}">
                    <a16:creationId xmlns:a16="http://schemas.microsoft.com/office/drawing/2014/main" id="{F4C55BE0-75DA-45A2-B334-6F72E66CB944}"/>
                  </a:ext>
                </a:extLst>
              </p:cNvPr>
              <p:cNvSpPr/>
              <p:nvPr/>
            </p:nvSpPr>
            <p:spPr bwMode="auto">
              <a:xfrm>
                <a:off x="5183021" y="1217135"/>
                <a:ext cx="2483760" cy="2130272"/>
              </a:xfrm>
              <a:custGeom>
                <a:avLst/>
                <a:gdLst>
                  <a:gd name="connsiteX0" fmla="*/ 1065136 w 2483760"/>
                  <a:gd name="connsiteY0" fmla="*/ 0 h 2130272"/>
                  <a:gd name="connsiteX1" fmla="*/ 1174040 w 2483760"/>
                  <a:gd name="connsiteY1" fmla="*/ 5499 h 2130272"/>
                  <a:gd name="connsiteX2" fmla="*/ 1241880 w 2483760"/>
                  <a:gd name="connsiteY2" fmla="*/ 15853 h 2130272"/>
                  <a:gd name="connsiteX3" fmla="*/ 1309720 w 2483760"/>
                  <a:gd name="connsiteY3" fmla="*/ 5499 h 2130272"/>
                  <a:gd name="connsiteX4" fmla="*/ 1418624 w 2483760"/>
                  <a:gd name="connsiteY4" fmla="*/ 0 h 2130272"/>
                  <a:gd name="connsiteX5" fmla="*/ 2483760 w 2483760"/>
                  <a:gd name="connsiteY5" fmla="*/ 1065136 h 2130272"/>
                  <a:gd name="connsiteX6" fmla="*/ 1418624 w 2483760"/>
                  <a:gd name="connsiteY6" fmla="*/ 2130272 h 2130272"/>
                  <a:gd name="connsiteX7" fmla="*/ 1309720 w 2483760"/>
                  <a:gd name="connsiteY7" fmla="*/ 2124773 h 2130272"/>
                  <a:gd name="connsiteX8" fmla="*/ 1241880 w 2483760"/>
                  <a:gd name="connsiteY8" fmla="*/ 2114419 h 2130272"/>
                  <a:gd name="connsiteX9" fmla="*/ 1174040 w 2483760"/>
                  <a:gd name="connsiteY9" fmla="*/ 2124773 h 2130272"/>
                  <a:gd name="connsiteX10" fmla="*/ 1065136 w 2483760"/>
                  <a:gd name="connsiteY10" fmla="*/ 2130272 h 2130272"/>
                  <a:gd name="connsiteX11" fmla="*/ 0 w 2483760"/>
                  <a:gd name="connsiteY11" fmla="*/ 1065136 h 2130272"/>
                  <a:gd name="connsiteX12" fmla="*/ 1065136 w 2483760"/>
                  <a:gd name="connsiteY12" fmla="*/ 0 h 2130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760" h="2130272">
                    <a:moveTo>
                      <a:pt x="1065136" y="0"/>
                    </a:moveTo>
                    <a:cubicBezTo>
                      <a:pt x="1101902" y="0"/>
                      <a:pt x="1138233" y="1863"/>
                      <a:pt x="1174040" y="5499"/>
                    </a:cubicBezTo>
                    <a:lnTo>
                      <a:pt x="1241880" y="15853"/>
                    </a:lnTo>
                    <a:lnTo>
                      <a:pt x="1309720" y="5499"/>
                    </a:lnTo>
                    <a:cubicBezTo>
                      <a:pt x="1345527" y="1863"/>
                      <a:pt x="1381858" y="0"/>
                      <a:pt x="1418624" y="0"/>
                    </a:cubicBezTo>
                    <a:cubicBezTo>
                      <a:pt x="2006882" y="0"/>
                      <a:pt x="2483760" y="476878"/>
                      <a:pt x="2483760" y="1065136"/>
                    </a:cubicBezTo>
                    <a:cubicBezTo>
                      <a:pt x="2483760" y="1653394"/>
                      <a:pt x="2006882" y="2130272"/>
                      <a:pt x="1418624" y="2130272"/>
                    </a:cubicBezTo>
                    <a:cubicBezTo>
                      <a:pt x="1381858" y="2130272"/>
                      <a:pt x="1345527" y="2128409"/>
                      <a:pt x="1309720" y="2124773"/>
                    </a:cubicBezTo>
                    <a:lnTo>
                      <a:pt x="1241880" y="2114419"/>
                    </a:lnTo>
                    <a:lnTo>
                      <a:pt x="1174040" y="2124773"/>
                    </a:lnTo>
                    <a:cubicBezTo>
                      <a:pt x="1138233" y="2128409"/>
                      <a:pt x="1101902" y="2130272"/>
                      <a:pt x="1065136" y="2130272"/>
                    </a:cubicBez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2" name="楕円 1381">
                <a:extLst>
                  <a:ext uri="{FF2B5EF4-FFF2-40B4-BE49-F238E27FC236}">
                    <a16:creationId xmlns:a16="http://schemas.microsoft.com/office/drawing/2014/main" id="{B9AA8A96-58DC-44BC-867E-81AEF4676A5E}"/>
                  </a:ext>
                </a:extLst>
              </p:cNvPr>
              <p:cNvSpPr/>
              <p:nvPr/>
            </p:nvSpPr>
            <p:spPr bwMode="auto">
              <a:xfrm rot="20700000">
                <a:off x="5116141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3" name="四角形: 角を丸くする 1382">
                <a:extLst>
                  <a:ext uri="{FF2B5EF4-FFF2-40B4-BE49-F238E27FC236}">
                    <a16:creationId xmlns:a16="http://schemas.microsoft.com/office/drawing/2014/main" id="{0DC0D7BF-041D-461E-82CC-4F3CFA13C2F5}"/>
                  </a:ext>
                </a:extLst>
              </p:cNvPr>
              <p:cNvSpPr/>
              <p:nvPr/>
            </p:nvSpPr>
            <p:spPr bwMode="auto">
              <a:xfrm flipH="1">
                <a:off x="6544975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4" name="フリーフォーム: 図形 1383">
                <a:extLst>
                  <a:ext uri="{FF2B5EF4-FFF2-40B4-BE49-F238E27FC236}">
                    <a16:creationId xmlns:a16="http://schemas.microsoft.com/office/drawing/2014/main" id="{5F5D0C7B-15EA-4CF8-9768-63BABE889435}"/>
                  </a:ext>
                </a:extLst>
              </p:cNvPr>
              <p:cNvSpPr/>
              <p:nvPr/>
            </p:nvSpPr>
            <p:spPr bwMode="auto">
              <a:xfrm flipH="1">
                <a:off x="6535669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5" name="四角形: 角を丸くする 1384">
                <a:extLst>
                  <a:ext uri="{FF2B5EF4-FFF2-40B4-BE49-F238E27FC236}">
                    <a16:creationId xmlns:a16="http://schemas.microsoft.com/office/drawing/2014/main" id="{DF93F90F-FF72-4DBB-9717-257446061269}"/>
                  </a:ext>
                </a:extLst>
              </p:cNvPr>
              <p:cNvSpPr/>
              <p:nvPr/>
            </p:nvSpPr>
            <p:spPr bwMode="auto">
              <a:xfrm>
                <a:off x="6166338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6" name="フリーフォーム: 図形 1385">
                <a:extLst>
                  <a:ext uri="{FF2B5EF4-FFF2-40B4-BE49-F238E27FC236}">
                    <a16:creationId xmlns:a16="http://schemas.microsoft.com/office/drawing/2014/main" id="{E488A3C6-1AF0-45FA-AC74-6971236AFAA6}"/>
                  </a:ext>
                </a:extLst>
              </p:cNvPr>
              <p:cNvSpPr/>
              <p:nvPr/>
            </p:nvSpPr>
            <p:spPr bwMode="auto">
              <a:xfrm>
                <a:off x="5862596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7" name="台形 1386">
                <a:extLst>
                  <a:ext uri="{FF2B5EF4-FFF2-40B4-BE49-F238E27FC236}">
                    <a16:creationId xmlns:a16="http://schemas.microsoft.com/office/drawing/2014/main" id="{FB2E89F4-0A5D-470D-81A6-4B28004AEB8A}"/>
                  </a:ext>
                </a:extLst>
              </p:cNvPr>
              <p:cNvSpPr/>
              <p:nvPr/>
            </p:nvSpPr>
            <p:spPr bwMode="auto">
              <a:xfrm rot="10800000" flipV="1">
                <a:off x="5944416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otGrid">
                <a:fgClr>
                  <a:srgbClr val="808080">
                    <a:lumMod val="50000"/>
                  </a:srgbClr>
                </a:fgClr>
                <a:bgClr>
                  <a:srgbClr val="FFFFFF">
                    <a:lumMod val="50000"/>
                  </a:srgbClr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8" name="四角形: 上の 2 つの角を丸める 1387">
                <a:extLst>
                  <a:ext uri="{FF2B5EF4-FFF2-40B4-BE49-F238E27FC236}">
                    <a16:creationId xmlns:a16="http://schemas.microsoft.com/office/drawing/2014/main" id="{3C4FD8D8-5F52-4D06-97A0-DD1B40B04C2D}"/>
                  </a:ext>
                </a:extLst>
              </p:cNvPr>
              <p:cNvSpPr/>
              <p:nvPr/>
            </p:nvSpPr>
            <p:spPr bwMode="auto">
              <a:xfrm>
                <a:off x="5966902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9" name="楕円 1388">
                <a:extLst>
                  <a:ext uri="{FF2B5EF4-FFF2-40B4-BE49-F238E27FC236}">
                    <a16:creationId xmlns:a16="http://schemas.microsoft.com/office/drawing/2014/main" id="{36E9A1D3-EADC-4A5B-8A0F-7E0A49D09571}"/>
                  </a:ext>
                </a:extLst>
              </p:cNvPr>
              <p:cNvSpPr/>
              <p:nvPr/>
            </p:nvSpPr>
            <p:spPr bwMode="auto">
              <a:xfrm>
                <a:off x="6117397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0" name="楕円 1389">
                <a:extLst>
                  <a:ext uri="{FF2B5EF4-FFF2-40B4-BE49-F238E27FC236}">
                    <a16:creationId xmlns:a16="http://schemas.microsoft.com/office/drawing/2014/main" id="{8BA426B8-9693-443F-950A-CB1E662693FF}"/>
                  </a:ext>
                </a:extLst>
              </p:cNvPr>
              <p:cNvSpPr/>
              <p:nvPr/>
            </p:nvSpPr>
            <p:spPr bwMode="auto">
              <a:xfrm>
                <a:off x="6203122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1" name="台形 1390">
                <a:extLst>
                  <a:ext uri="{FF2B5EF4-FFF2-40B4-BE49-F238E27FC236}">
                    <a16:creationId xmlns:a16="http://schemas.microsoft.com/office/drawing/2014/main" id="{CFF01183-13E4-4B87-9C0A-EC934C36B6E1}"/>
                  </a:ext>
                </a:extLst>
              </p:cNvPr>
              <p:cNvSpPr/>
              <p:nvPr/>
            </p:nvSpPr>
            <p:spPr bwMode="auto">
              <a:xfrm rot="10800000">
                <a:off x="6006517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CCEC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2" name="フリーフォーム: 図形 1391">
                <a:extLst>
                  <a:ext uri="{FF2B5EF4-FFF2-40B4-BE49-F238E27FC236}">
                    <a16:creationId xmlns:a16="http://schemas.microsoft.com/office/drawing/2014/main" id="{F764390B-ACDF-42CA-815E-A8C5380D2B57}"/>
                  </a:ext>
                </a:extLst>
              </p:cNvPr>
              <p:cNvSpPr/>
              <p:nvPr/>
            </p:nvSpPr>
            <p:spPr bwMode="auto">
              <a:xfrm>
                <a:off x="6248158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3" name="台形 1392">
                <a:extLst>
                  <a:ext uri="{FF2B5EF4-FFF2-40B4-BE49-F238E27FC236}">
                    <a16:creationId xmlns:a16="http://schemas.microsoft.com/office/drawing/2014/main" id="{8446DB48-CB9E-4D33-8B0F-48C450559A25}"/>
                  </a:ext>
                </a:extLst>
              </p:cNvPr>
              <p:cNvSpPr/>
              <p:nvPr/>
            </p:nvSpPr>
            <p:spPr bwMode="auto">
              <a:xfrm rot="10800000">
                <a:off x="6333822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94" name="グループ化 1393">
                <a:extLst>
                  <a:ext uri="{FF2B5EF4-FFF2-40B4-BE49-F238E27FC236}">
                    <a16:creationId xmlns:a16="http://schemas.microsoft.com/office/drawing/2014/main" id="{8DB23838-E017-4A81-A66C-FA45677AFAB1}"/>
                  </a:ext>
                </a:extLst>
              </p:cNvPr>
              <p:cNvGrpSpPr/>
              <p:nvPr/>
            </p:nvGrpSpPr>
            <p:grpSpPr>
              <a:xfrm rot="900000">
                <a:off x="6279819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407" name="楕円 50">
                  <a:extLst>
                    <a:ext uri="{FF2B5EF4-FFF2-40B4-BE49-F238E27FC236}">
                      <a16:creationId xmlns:a16="http://schemas.microsoft.com/office/drawing/2014/main" id="{588A26B6-02AA-46C5-894C-FAF8BC012A95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08" name="楕円 50">
                  <a:extLst>
                    <a:ext uri="{FF2B5EF4-FFF2-40B4-BE49-F238E27FC236}">
                      <a16:creationId xmlns:a16="http://schemas.microsoft.com/office/drawing/2014/main" id="{0FFA4985-2E99-44C0-9403-CEF01A85644D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95" name="楕円 1394">
                <a:extLst>
                  <a:ext uri="{FF2B5EF4-FFF2-40B4-BE49-F238E27FC236}">
                    <a16:creationId xmlns:a16="http://schemas.microsoft.com/office/drawing/2014/main" id="{E75CBBA3-8175-48AB-BFB5-2F1226ACA212}"/>
                  </a:ext>
                </a:extLst>
              </p:cNvPr>
              <p:cNvSpPr/>
              <p:nvPr/>
            </p:nvSpPr>
            <p:spPr bwMode="auto">
              <a:xfrm rot="900000" flipH="1">
                <a:off x="7230496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6" name="楕円 1395">
                <a:extLst>
                  <a:ext uri="{FF2B5EF4-FFF2-40B4-BE49-F238E27FC236}">
                    <a16:creationId xmlns:a16="http://schemas.microsoft.com/office/drawing/2014/main" id="{C7F52ECD-6FDA-461C-B2B8-792E51380BBA}"/>
                  </a:ext>
                </a:extLst>
              </p:cNvPr>
              <p:cNvSpPr/>
              <p:nvPr/>
            </p:nvSpPr>
            <p:spPr bwMode="auto">
              <a:xfrm>
                <a:off x="5282372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7" name="四角形: 角を丸くする 1396">
                <a:extLst>
                  <a:ext uri="{FF2B5EF4-FFF2-40B4-BE49-F238E27FC236}">
                    <a16:creationId xmlns:a16="http://schemas.microsoft.com/office/drawing/2014/main" id="{F9DA1482-3C89-4A9C-A26D-300D9192CBB0}"/>
                  </a:ext>
                </a:extLst>
              </p:cNvPr>
              <p:cNvSpPr/>
              <p:nvPr/>
            </p:nvSpPr>
            <p:spPr bwMode="auto">
              <a:xfrm flipH="1">
                <a:off x="6544974" y="5518006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8" name="四角形: 角を丸くする 1397">
                <a:extLst>
                  <a:ext uri="{FF2B5EF4-FFF2-40B4-BE49-F238E27FC236}">
                    <a16:creationId xmlns:a16="http://schemas.microsoft.com/office/drawing/2014/main" id="{7C3063D9-E6AE-44B3-A598-A1E338391EC2}"/>
                  </a:ext>
                </a:extLst>
              </p:cNvPr>
              <p:cNvSpPr/>
              <p:nvPr/>
            </p:nvSpPr>
            <p:spPr bwMode="auto">
              <a:xfrm>
                <a:off x="6166338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99" name="グループ化 1398">
                <a:extLst>
                  <a:ext uri="{FF2B5EF4-FFF2-40B4-BE49-F238E27FC236}">
                    <a16:creationId xmlns:a16="http://schemas.microsoft.com/office/drawing/2014/main" id="{7A5B2664-E2A3-439D-8C20-6174EBB5435A}"/>
                  </a:ext>
                </a:extLst>
              </p:cNvPr>
              <p:cNvGrpSpPr/>
              <p:nvPr/>
            </p:nvGrpSpPr>
            <p:grpSpPr>
              <a:xfrm rot="20700000">
                <a:off x="6418456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405" name="楕円 50">
                  <a:extLst>
                    <a:ext uri="{FF2B5EF4-FFF2-40B4-BE49-F238E27FC236}">
                      <a16:creationId xmlns:a16="http://schemas.microsoft.com/office/drawing/2014/main" id="{A90E7E95-D40A-434B-BE1C-1EFE0B247CB9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06" name="楕円 50">
                  <a:extLst>
                    <a:ext uri="{FF2B5EF4-FFF2-40B4-BE49-F238E27FC236}">
                      <a16:creationId xmlns:a16="http://schemas.microsoft.com/office/drawing/2014/main" id="{85F376CC-BC6E-4F7C-89A2-F56D8BD5EBCB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400" name="フリーフォーム: 図形 1399">
                <a:extLst>
                  <a:ext uri="{FF2B5EF4-FFF2-40B4-BE49-F238E27FC236}">
                    <a16:creationId xmlns:a16="http://schemas.microsoft.com/office/drawing/2014/main" id="{6CF514A0-71AD-4D1E-9640-07CDA6CF78F7}"/>
                  </a:ext>
                </a:extLst>
              </p:cNvPr>
              <p:cNvSpPr/>
              <p:nvPr/>
            </p:nvSpPr>
            <p:spPr bwMode="auto">
              <a:xfrm flipH="1">
                <a:off x="5223030" y="1302655"/>
                <a:ext cx="2416175" cy="1360675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1" name="楕円 1400">
                <a:extLst>
                  <a:ext uri="{FF2B5EF4-FFF2-40B4-BE49-F238E27FC236}">
                    <a16:creationId xmlns:a16="http://schemas.microsoft.com/office/drawing/2014/main" id="{F18D80CB-3175-4E65-891E-D0EC1243273D}"/>
                  </a:ext>
                </a:extLst>
              </p:cNvPr>
              <p:cNvSpPr/>
              <p:nvPr/>
            </p:nvSpPr>
            <p:spPr bwMode="auto">
              <a:xfrm>
                <a:off x="6314224" y="3071859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2" name="楕円 1401">
                <a:extLst>
                  <a:ext uri="{FF2B5EF4-FFF2-40B4-BE49-F238E27FC236}">
                    <a16:creationId xmlns:a16="http://schemas.microsoft.com/office/drawing/2014/main" id="{CAC7DA2E-5EF1-415A-BF26-38DDD8D602C3}"/>
                  </a:ext>
                </a:extLst>
              </p:cNvPr>
              <p:cNvSpPr/>
              <p:nvPr/>
            </p:nvSpPr>
            <p:spPr bwMode="auto">
              <a:xfrm>
                <a:off x="5549277" y="2348880"/>
                <a:ext cx="580887" cy="83553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3" name="楕円 1402">
                <a:extLst>
                  <a:ext uri="{FF2B5EF4-FFF2-40B4-BE49-F238E27FC236}">
                    <a16:creationId xmlns:a16="http://schemas.microsoft.com/office/drawing/2014/main" id="{FA7C8DB6-0638-4B2B-B6BC-986C127ACB92}"/>
                  </a:ext>
                </a:extLst>
              </p:cNvPr>
              <p:cNvSpPr/>
              <p:nvPr/>
            </p:nvSpPr>
            <p:spPr bwMode="auto">
              <a:xfrm>
                <a:off x="6716380" y="2348880"/>
                <a:ext cx="580887" cy="83553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4" name="月 1403">
                <a:extLst>
                  <a:ext uri="{FF2B5EF4-FFF2-40B4-BE49-F238E27FC236}">
                    <a16:creationId xmlns:a16="http://schemas.microsoft.com/office/drawing/2014/main" id="{D9CD587B-EAB7-43AA-B3DA-713ECBB9DBCD}"/>
                  </a:ext>
                </a:extLst>
              </p:cNvPr>
              <p:cNvSpPr/>
              <p:nvPr/>
            </p:nvSpPr>
            <p:spPr bwMode="auto">
              <a:xfrm rot="16200000">
                <a:off x="6304749" y="3093046"/>
                <a:ext cx="262562" cy="691860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362" name="グループ化 1361">
              <a:extLst>
                <a:ext uri="{FF2B5EF4-FFF2-40B4-BE49-F238E27FC236}">
                  <a16:creationId xmlns:a16="http://schemas.microsoft.com/office/drawing/2014/main" id="{7DAC517B-696C-4B01-A548-2EED8A18EFE2}"/>
                </a:ext>
              </a:extLst>
            </p:cNvPr>
            <p:cNvGrpSpPr/>
            <p:nvPr/>
          </p:nvGrpSpPr>
          <p:grpSpPr>
            <a:xfrm>
              <a:off x="6611565" y="-2379485"/>
              <a:ext cx="3053896" cy="2917094"/>
              <a:chOff x="2822051" y="-2191682"/>
              <a:chExt cx="2884403" cy="2755195"/>
            </a:xfrm>
          </p:grpSpPr>
          <p:grpSp>
            <p:nvGrpSpPr>
              <p:cNvPr id="1367" name="グループ化 1366">
                <a:extLst>
                  <a:ext uri="{FF2B5EF4-FFF2-40B4-BE49-F238E27FC236}">
                    <a16:creationId xmlns:a16="http://schemas.microsoft.com/office/drawing/2014/main" id="{669EA434-05AA-407A-B4AD-CB50B5E8D782}"/>
                  </a:ext>
                </a:extLst>
              </p:cNvPr>
              <p:cNvGrpSpPr/>
              <p:nvPr/>
            </p:nvGrpSpPr>
            <p:grpSpPr>
              <a:xfrm>
                <a:off x="2822051" y="-2191682"/>
                <a:ext cx="1469406" cy="2755195"/>
                <a:chOff x="2822051" y="-2191682"/>
                <a:chExt cx="1469406" cy="2755195"/>
              </a:xfrm>
            </p:grpSpPr>
            <p:grpSp>
              <p:nvGrpSpPr>
                <p:cNvPr id="1375" name="グループ化 1374">
                  <a:extLst>
                    <a:ext uri="{FF2B5EF4-FFF2-40B4-BE49-F238E27FC236}">
                      <a16:creationId xmlns:a16="http://schemas.microsoft.com/office/drawing/2014/main" id="{1EFAC063-7233-49BD-984F-A75F72BBA3CC}"/>
                    </a:ext>
                  </a:extLst>
                </p:cNvPr>
                <p:cNvGrpSpPr/>
                <p:nvPr/>
              </p:nvGrpSpPr>
              <p:grpSpPr>
                <a:xfrm rot="14400000">
                  <a:off x="3577303" y="-2593140"/>
                  <a:ext cx="312696" cy="1115612"/>
                  <a:chOff x="7201406" y="2241999"/>
                  <a:chExt cx="312696" cy="1115612"/>
                </a:xfrm>
              </p:grpSpPr>
              <p:sp>
                <p:nvSpPr>
                  <p:cNvPr id="1379" name="四角形: 角を丸くする 1378">
                    <a:extLst>
                      <a:ext uri="{FF2B5EF4-FFF2-40B4-BE49-F238E27FC236}">
                        <a16:creationId xmlns:a16="http://schemas.microsoft.com/office/drawing/2014/main" id="{C660B806-8774-450E-93E3-E7858F67DCA8}"/>
                      </a:ext>
                    </a:extLst>
                  </p:cNvPr>
                  <p:cNvSpPr/>
                  <p:nvPr/>
                </p:nvSpPr>
                <p:spPr bwMode="auto">
                  <a:xfrm rot="233343">
                    <a:off x="7218199" y="2609908"/>
                    <a:ext cx="140950" cy="4362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80" name="フリーフォーム: 図形 1379">
                    <a:extLst>
                      <a:ext uri="{FF2B5EF4-FFF2-40B4-BE49-F238E27FC236}">
                        <a16:creationId xmlns:a16="http://schemas.microsoft.com/office/drawing/2014/main" id="{ADD94CE0-5D29-4D71-BEF2-6D04868DF6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1406" y="2241999"/>
                    <a:ext cx="312696" cy="1115612"/>
                  </a:xfrm>
                  <a:custGeom>
                    <a:avLst/>
                    <a:gdLst>
                      <a:gd name="connsiteX0" fmla="*/ 35634 w 347114"/>
                      <a:gd name="connsiteY0" fmla="*/ 0 h 1115612"/>
                      <a:gd name="connsiteX1" fmla="*/ 207919 w 347114"/>
                      <a:gd name="connsiteY1" fmla="*/ 0 h 1115612"/>
                      <a:gd name="connsiteX2" fmla="*/ 207919 w 347114"/>
                      <a:gd name="connsiteY2" fmla="*/ 288757 h 1115612"/>
                      <a:gd name="connsiteX3" fmla="*/ 264416 w 347114"/>
                      <a:gd name="connsiteY3" fmla="*/ 341579 h 1115612"/>
                      <a:gd name="connsiteX4" fmla="*/ 343020 w 347114"/>
                      <a:gd name="connsiteY4" fmla="*/ 600995 h 1115612"/>
                      <a:gd name="connsiteX5" fmla="*/ 345964 w 347114"/>
                      <a:gd name="connsiteY5" fmla="*/ 666009 h 1115612"/>
                      <a:gd name="connsiteX6" fmla="*/ 347114 w 347114"/>
                      <a:gd name="connsiteY6" fmla="*/ 671708 h 1115612"/>
                      <a:gd name="connsiteX7" fmla="*/ 347114 w 347114"/>
                      <a:gd name="connsiteY7" fmla="*/ 691422 h 1115612"/>
                      <a:gd name="connsiteX8" fmla="*/ 347114 w 347114"/>
                      <a:gd name="connsiteY8" fmla="*/ 868084 h 1115612"/>
                      <a:gd name="connsiteX9" fmla="*/ 345274 w 347114"/>
                      <a:gd name="connsiteY9" fmla="*/ 877200 h 1115612"/>
                      <a:gd name="connsiteX10" fmla="*/ 345517 w 347114"/>
                      <a:gd name="connsiteY10" fmla="*/ 880694 h 1115612"/>
                      <a:gd name="connsiteX11" fmla="*/ 343142 w 347114"/>
                      <a:gd name="connsiteY11" fmla="*/ 887758 h 1115612"/>
                      <a:gd name="connsiteX12" fmla="*/ 342533 w 347114"/>
                      <a:gd name="connsiteY12" fmla="*/ 890772 h 1115612"/>
                      <a:gd name="connsiteX13" fmla="*/ 341725 w 347114"/>
                      <a:gd name="connsiteY13" fmla="*/ 891972 h 1115612"/>
                      <a:gd name="connsiteX14" fmla="*/ 338140 w 347114"/>
                      <a:gd name="connsiteY14" fmla="*/ 902635 h 1115612"/>
                      <a:gd name="connsiteX15" fmla="*/ 239952 w 347114"/>
                      <a:gd name="connsiteY15" fmla="*/ 1072701 h 1115612"/>
                      <a:gd name="connsiteX16" fmla="*/ 160326 w 347114"/>
                      <a:gd name="connsiteY16" fmla="*/ 1094037 h 1115612"/>
                      <a:gd name="connsiteX17" fmla="*/ 158070 w 347114"/>
                      <a:gd name="connsiteY17" fmla="*/ 1092046 h 1115612"/>
                      <a:gd name="connsiteX18" fmla="*/ 147272 w 347114"/>
                      <a:gd name="connsiteY18" fmla="*/ 1104289 h 1115612"/>
                      <a:gd name="connsiteX19" fmla="*/ 85535 w 347114"/>
                      <a:gd name="connsiteY19" fmla="*/ 1108106 h 1115612"/>
                      <a:gd name="connsiteX20" fmla="*/ 65054 w 347114"/>
                      <a:gd name="connsiteY20" fmla="*/ 1031672 h 1115612"/>
                      <a:gd name="connsiteX21" fmla="*/ 155355 w 347114"/>
                      <a:gd name="connsiteY21" fmla="*/ 875267 h 1115612"/>
                      <a:gd name="connsiteX22" fmla="*/ 155355 w 347114"/>
                      <a:gd name="connsiteY22" fmla="*/ 744102 h 1115612"/>
                      <a:gd name="connsiteX23" fmla="*/ 117565 w 347114"/>
                      <a:gd name="connsiteY23" fmla="*/ 736424 h 1115612"/>
                      <a:gd name="connsiteX24" fmla="*/ 54220 w 347114"/>
                      <a:gd name="connsiteY24" fmla="*/ 696185 h 1115612"/>
                      <a:gd name="connsiteX25" fmla="*/ 35212 w 347114"/>
                      <a:gd name="connsiteY25" fmla="*/ 272529 h 1115612"/>
                      <a:gd name="connsiteX26" fmla="*/ 35634 w 347114"/>
                      <a:gd name="connsiteY26" fmla="*/ 272388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82353 w 311902"/>
                      <a:gd name="connsiteY23" fmla="*/ 736424 h 1115612"/>
                      <a:gd name="connsiteX24" fmla="*/ 0 w 311902"/>
                      <a:gd name="connsiteY24" fmla="*/ 272529 h 1115612"/>
                      <a:gd name="connsiteX25" fmla="*/ 422 w 311902"/>
                      <a:gd name="connsiteY25" fmla="*/ 272388 h 1115612"/>
                      <a:gd name="connsiteX26" fmla="*/ 422 w 311902"/>
                      <a:gd name="connsiteY26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272388 h 1115612"/>
                      <a:gd name="connsiteX25" fmla="*/ 422 w 311902"/>
                      <a:gd name="connsiteY25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0 h 1115612"/>
                      <a:gd name="connsiteX0" fmla="*/ 1216 w 312696"/>
                      <a:gd name="connsiteY0" fmla="*/ 0 h 1115612"/>
                      <a:gd name="connsiteX1" fmla="*/ 173501 w 312696"/>
                      <a:gd name="connsiteY1" fmla="*/ 0 h 1115612"/>
                      <a:gd name="connsiteX2" fmla="*/ 173501 w 312696"/>
                      <a:gd name="connsiteY2" fmla="*/ 288757 h 1115612"/>
                      <a:gd name="connsiteX3" fmla="*/ 229998 w 312696"/>
                      <a:gd name="connsiteY3" fmla="*/ 341579 h 1115612"/>
                      <a:gd name="connsiteX4" fmla="*/ 308602 w 312696"/>
                      <a:gd name="connsiteY4" fmla="*/ 600995 h 1115612"/>
                      <a:gd name="connsiteX5" fmla="*/ 311546 w 312696"/>
                      <a:gd name="connsiteY5" fmla="*/ 666009 h 1115612"/>
                      <a:gd name="connsiteX6" fmla="*/ 312696 w 312696"/>
                      <a:gd name="connsiteY6" fmla="*/ 671708 h 1115612"/>
                      <a:gd name="connsiteX7" fmla="*/ 312696 w 312696"/>
                      <a:gd name="connsiteY7" fmla="*/ 691422 h 1115612"/>
                      <a:gd name="connsiteX8" fmla="*/ 312696 w 312696"/>
                      <a:gd name="connsiteY8" fmla="*/ 868084 h 1115612"/>
                      <a:gd name="connsiteX9" fmla="*/ 310856 w 312696"/>
                      <a:gd name="connsiteY9" fmla="*/ 877200 h 1115612"/>
                      <a:gd name="connsiteX10" fmla="*/ 311099 w 312696"/>
                      <a:gd name="connsiteY10" fmla="*/ 880694 h 1115612"/>
                      <a:gd name="connsiteX11" fmla="*/ 308724 w 312696"/>
                      <a:gd name="connsiteY11" fmla="*/ 887758 h 1115612"/>
                      <a:gd name="connsiteX12" fmla="*/ 308115 w 312696"/>
                      <a:gd name="connsiteY12" fmla="*/ 890772 h 1115612"/>
                      <a:gd name="connsiteX13" fmla="*/ 307307 w 312696"/>
                      <a:gd name="connsiteY13" fmla="*/ 891972 h 1115612"/>
                      <a:gd name="connsiteX14" fmla="*/ 303722 w 312696"/>
                      <a:gd name="connsiteY14" fmla="*/ 902635 h 1115612"/>
                      <a:gd name="connsiteX15" fmla="*/ 205534 w 312696"/>
                      <a:gd name="connsiteY15" fmla="*/ 1072701 h 1115612"/>
                      <a:gd name="connsiteX16" fmla="*/ 125908 w 312696"/>
                      <a:gd name="connsiteY16" fmla="*/ 1094037 h 1115612"/>
                      <a:gd name="connsiteX17" fmla="*/ 123652 w 312696"/>
                      <a:gd name="connsiteY17" fmla="*/ 1092046 h 1115612"/>
                      <a:gd name="connsiteX18" fmla="*/ 112854 w 312696"/>
                      <a:gd name="connsiteY18" fmla="*/ 1104289 h 1115612"/>
                      <a:gd name="connsiteX19" fmla="*/ 51117 w 312696"/>
                      <a:gd name="connsiteY19" fmla="*/ 1108106 h 1115612"/>
                      <a:gd name="connsiteX20" fmla="*/ 30636 w 312696"/>
                      <a:gd name="connsiteY20" fmla="*/ 1031672 h 1115612"/>
                      <a:gd name="connsiteX21" fmla="*/ 120937 w 312696"/>
                      <a:gd name="connsiteY21" fmla="*/ 875267 h 1115612"/>
                      <a:gd name="connsiteX22" fmla="*/ 120937 w 312696"/>
                      <a:gd name="connsiteY22" fmla="*/ 744102 h 1115612"/>
                      <a:gd name="connsiteX23" fmla="*/ 794 w 312696"/>
                      <a:gd name="connsiteY23" fmla="*/ 272529 h 1115612"/>
                      <a:gd name="connsiteX24" fmla="*/ 1216 w 312696"/>
                      <a:gd name="connsiteY24" fmla="*/ 0 h 1115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312696" h="1115612">
                        <a:moveTo>
                          <a:pt x="1216" y="0"/>
                        </a:moveTo>
                        <a:lnTo>
                          <a:pt x="173501" y="0"/>
                        </a:lnTo>
                        <a:lnTo>
                          <a:pt x="173501" y="288757"/>
                        </a:lnTo>
                        <a:lnTo>
                          <a:pt x="229998" y="341579"/>
                        </a:lnTo>
                        <a:cubicBezTo>
                          <a:pt x="272814" y="405331"/>
                          <a:pt x="299054" y="497964"/>
                          <a:pt x="308602" y="600995"/>
                        </a:cubicBezTo>
                        <a:lnTo>
                          <a:pt x="311546" y="666009"/>
                        </a:lnTo>
                        <a:lnTo>
                          <a:pt x="312696" y="671708"/>
                        </a:lnTo>
                        <a:lnTo>
                          <a:pt x="312696" y="691422"/>
                        </a:lnTo>
                        <a:lnTo>
                          <a:pt x="312696" y="868084"/>
                        </a:lnTo>
                        <a:lnTo>
                          <a:pt x="310856" y="877200"/>
                        </a:lnTo>
                        <a:lnTo>
                          <a:pt x="311099" y="880694"/>
                        </a:lnTo>
                        <a:lnTo>
                          <a:pt x="308724" y="887758"/>
                        </a:lnTo>
                        <a:lnTo>
                          <a:pt x="308115" y="890772"/>
                        </a:lnTo>
                        <a:lnTo>
                          <a:pt x="307307" y="891972"/>
                        </a:lnTo>
                        <a:lnTo>
                          <a:pt x="303722" y="902635"/>
                        </a:lnTo>
                        <a:lnTo>
                          <a:pt x="205534" y="1072701"/>
                        </a:lnTo>
                        <a:cubicBezTo>
                          <a:pt x="189437" y="1100581"/>
                          <a:pt x="153788" y="1110133"/>
                          <a:pt x="125908" y="1094037"/>
                        </a:cubicBezTo>
                        <a:lnTo>
                          <a:pt x="123652" y="1092046"/>
                        </a:lnTo>
                        <a:lnTo>
                          <a:pt x="112854" y="1104289"/>
                        </a:lnTo>
                        <a:cubicBezTo>
                          <a:pt x="95456" y="1117435"/>
                          <a:pt x="71189" y="1119695"/>
                          <a:pt x="51117" y="1108106"/>
                        </a:cubicBezTo>
                        <a:cubicBezTo>
                          <a:pt x="24354" y="1092655"/>
                          <a:pt x="15185" y="1058435"/>
                          <a:pt x="30636" y="1031672"/>
                        </a:cubicBezTo>
                        <a:lnTo>
                          <a:pt x="120937" y="875267"/>
                        </a:lnTo>
                        <a:lnTo>
                          <a:pt x="120937" y="744102"/>
                        </a:lnTo>
                        <a:cubicBezTo>
                          <a:pt x="80889" y="586911"/>
                          <a:pt x="2742" y="515445"/>
                          <a:pt x="794" y="272529"/>
                        </a:cubicBezTo>
                        <a:cubicBezTo>
                          <a:pt x="-1154" y="29613"/>
                          <a:pt x="1075" y="90843"/>
                          <a:pt x="121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376" name="グループ化 1375">
                  <a:extLst>
                    <a:ext uri="{FF2B5EF4-FFF2-40B4-BE49-F238E27FC236}">
                      <a16:creationId xmlns:a16="http://schemas.microsoft.com/office/drawing/2014/main" id="{E2641CFA-64E4-4999-87A5-EE19F4A8BF4D}"/>
                    </a:ext>
                  </a:extLst>
                </p:cNvPr>
                <p:cNvGrpSpPr/>
                <p:nvPr/>
              </p:nvGrpSpPr>
              <p:grpSpPr>
                <a:xfrm>
                  <a:off x="2822051" y="-1918020"/>
                  <a:ext cx="1126703" cy="2481533"/>
                  <a:chOff x="2822051" y="-1918020"/>
                  <a:chExt cx="1126703" cy="2481533"/>
                </a:xfrm>
              </p:grpSpPr>
              <p:sp>
                <p:nvSpPr>
                  <p:cNvPr id="1377" name="フリーフォーム: 図形 1376">
                    <a:extLst>
                      <a:ext uri="{FF2B5EF4-FFF2-40B4-BE49-F238E27FC236}">
                        <a16:creationId xmlns:a16="http://schemas.microsoft.com/office/drawing/2014/main" id="{9089B802-6A8A-4206-A2E3-03D520810E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2051" y="-1822524"/>
                    <a:ext cx="1126703" cy="2386037"/>
                  </a:xfrm>
                  <a:custGeom>
                    <a:avLst/>
                    <a:gdLst>
                      <a:gd name="connsiteX0" fmla="*/ 481194 w 1126703"/>
                      <a:gd name="connsiteY0" fmla="*/ 0 h 2386037"/>
                      <a:gd name="connsiteX1" fmla="*/ 678414 w 1126703"/>
                      <a:gd name="connsiteY1" fmla="*/ 229009 h 2386037"/>
                      <a:gd name="connsiteX2" fmla="*/ 336277 w 1126703"/>
                      <a:gd name="connsiteY2" fmla="*/ 1318544 h 2386037"/>
                      <a:gd name="connsiteX3" fmla="*/ 1014080 w 1126703"/>
                      <a:gd name="connsiteY3" fmla="*/ 2066490 h 2386037"/>
                      <a:gd name="connsiteX4" fmla="*/ 1126703 w 1126703"/>
                      <a:gd name="connsiteY4" fmla="*/ 2098728 h 2386037"/>
                      <a:gd name="connsiteX5" fmla="*/ 1120654 w 1126703"/>
                      <a:gd name="connsiteY5" fmla="*/ 2103718 h 2386037"/>
                      <a:gd name="connsiteX6" fmla="*/ 1034920 w 1126703"/>
                      <a:gd name="connsiteY6" fmla="*/ 2310699 h 2386037"/>
                      <a:gd name="connsiteX7" fmla="*/ 1034920 w 1126703"/>
                      <a:gd name="connsiteY7" fmla="*/ 2386037 h 2386037"/>
                      <a:gd name="connsiteX8" fmla="*/ 910567 w 1126703"/>
                      <a:gd name="connsiteY8" fmla="*/ 2350442 h 2386037"/>
                      <a:gd name="connsiteX9" fmla="*/ 43544 w 1126703"/>
                      <a:gd name="connsiteY9" fmla="*/ 1393695 h 2386037"/>
                      <a:gd name="connsiteX10" fmla="*/ 481194 w 1126703"/>
                      <a:gd name="connsiteY10" fmla="*/ 0 h 2386037"/>
                      <a:gd name="connsiteX0" fmla="*/ 1034920 w 1126703"/>
                      <a:gd name="connsiteY0" fmla="*/ 2310699 h 2402139"/>
                      <a:gd name="connsiteX1" fmla="*/ 1034920 w 1126703"/>
                      <a:gd name="connsiteY1" fmla="*/ 2386037 h 2402139"/>
                      <a:gd name="connsiteX2" fmla="*/ 910567 w 1126703"/>
                      <a:gd name="connsiteY2" fmla="*/ 2350442 h 2402139"/>
                      <a:gd name="connsiteX3" fmla="*/ 43544 w 1126703"/>
                      <a:gd name="connsiteY3" fmla="*/ 1393695 h 2402139"/>
                      <a:gd name="connsiteX4" fmla="*/ 481194 w 1126703"/>
                      <a:gd name="connsiteY4" fmla="*/ 0 h 2402139"/>
                      <a:gd name="connsiteX5" fmla="*/ 678414 w 1126703"/>
                      <a:gd name="connsiteY5" fmla="*/ 229009 h 2402139"/>
                      <a:gd name="connsiteX6" fmla="*/ 336277 w 1126703"/>
                      <a:gd name="connsiteY6" fmla="*/ 1318544 h 2402139"/>
                      <a:gd name="connsiteX7" fmla="*/ 1014080 w 1126703"/>
                      <a:gd name="connsiteY7" fmla="*/ 2066490 h 2402139"/>
                      <a:gd name="connsiteX8" fmla="*/ 1126703 w 1126703"/>
                      <a:gd name="connsiteY8" fmla="*/ 2098728 h 2402139"/>
                      <a:gd name="connsiteX9" fmla="*/ 1120654 w 1126703"/>
                      <a:gd name="connsiteY9" fmla="*/ 2103718 h 2402139"/>
                      <a:gd name="connsiteX10" fmla="*/ 1126360 w 1126703"/>
                      <a:gd name="connsiteY10" fmla="*/ 2402139 h 2402139"/>
                      <a:gd name="connsiteX0" fmla="*/ 1034920 w 1126703"/>
                      <a:gd name="connsiteY0" fmla="*/ 2310699 h 2386037"/>
                      <a:gd name="connsiteX1" fmla="*/ 1034920 w 1126703"/>
                      <a:gd name="connsiteY1" fmla="*/ 2386037 h 2386037"/>
                      <a:gd name="connsiteX2" fmla="*/ 910567 w 1126703"/>
                      <a:gd name="connsiteY2" fmla="*/ 2350442 h 2386037"/>
                      <a:gd name="connsiteX3" fmla="*/ 43544 w 1126703"/>
                      <a:gd name="connsiteY3" fmla="*/ 1393695 h 2386037"/>
                      <a:gd name="connsiteX4" fmla="*/ 481194 w 1126703"/>
                      <a:gd name="connsiteY4" fmla="*/ 0 h 2386037"/>
                      <a:gd name="connsiteX5" fmla="*/ 678414 w 1126703"/>
                      <a:gd name="connsiteY5" fmla="*/ 229009 h 2386037"/>
                      <a:gd name="connsiteX6" fmla="*/ 336277 w 1126703"/>
                      <a:gd name="connsiteY6" fmla="*/ 1318544 h 2386037"/>
                      <a:gd name="connsiteX7" fmla="*/ 1014080 w 1126703"/>
                      <a:gd name="connsiteY7" fmla="*/ 2066490 h 2386037"/>
                      <a:gd name="connsiteX8" fmla="*/ 1126703 w 1126703"/>
                      <a:gd name="connsiteY8" fmla="*/ 2098728 h 2386037"/>
                      <a:gd name="connsiteX9" fmla="*/ 1120654 w 1126703"/>
                      <a:gd name="connsiteY9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  <a:gd name="connsiteX8" fmla="*/ 1120654 w 1126703"/>
                      <a:gd name="connsiteY8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6703" h="2386037">
                        <a:moveTo>
                          <a:pt x="1034920" y="2386037"/>
                        </a:moveTo>
                        <a:lnTo>
                          <a:pt x="910567" y="2350442"/>
                        </a:lnTo>
                        <a:cubicBezTo>
                          <a:pt x="485424" y="2195549"/>
                          <a:pt x="158107" y="1839935"/>
                          <a:pt x="43544" y="1393695"/>
                        </a:cubicBezTo>
                        <a:cubicBezTo>
                          <a:pt x="-87385" y="883707"/>
                          <a:pt x="82224" y="343589"/>
                          <a:pt x="481194" y="0"/>
                        </a:cubicBezTo>
                        <a:lnTo>
                          <a:pt x="678414" y="229009"/>
                        </a:lnTo>
                        <a:cubicBezTo>
                          <a:pt x="366515" y="497613"/>
                          <a:pt x="233922" y="919855"/>
                          <a:pt x="336277" y="1318544"/>
                        </a:cubicBezTo>
                        <a:cubicBezTo>
                          <a:pt x="425838" y="1667396"/>
                          <a:pt x="681721" y="1945401"/>
                          <a:pt x="1014080" y="2066490"/>
                        </a:cubicBezTo>
                        <a:lnTo>
                          <a:pt x="1126703" y="2098728"/>
                        </a:lnTo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78" name="台形 1377">
                    <a:extLst>
                      <a:ext uri="{FF2B5EF4-FFF2-40B4-BE49-F238E27FC236}">
                        <a16:creationId xmlns:a16="http://schemas.microsoft.com/office/drawing/2014/main" id="{0B2AB760-B10E-4F9C-9639-C2B9E7A1F125}"/>
                      </a:ext>
                    </a:extLst>
                  </p:cNvPr>
                  <p:cNvSpPr/>
                  <p:nvPr/>
                </p:nvSpPr>
                <p:spPr bwMode="auto">
                  <a:xfrm rot="13815449">
                    <a:off x="3178904" y="-1815770"/>
                    <a:ext cx="435322" cy="230821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rgbClr val="CCECFF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368" name="グループ化 1367">
                <a:extLst>
                  <a:ext uri="{FF2B5EF4-FFF2-40B4-BE49-F238E27FC236}">
                    <a16:creationId xmlns:a16="http://schemas.microsoft.com/office/drawing/2014/main" id="{94A00795-BCC5-4030-B9E1-D1808C0A6042}"/>
                  </a:ext>
                </a:extLst>
              </p:cNvPr>
              <p:cNvGrpSpPr/>
              <p:nvPr/>
            </p:nvGrpSpPr>
            <p:grpSpPr>
              <a:xfrm flipH="1">
                <a:off x="4237048" y="-2191682"/>
                <a:ext cx="1469406" cy="2755195"/>
                <a:chOff x="2822051" y="-2191682"/>
                <a:chExt cx="1469406" cy="2755195"/>
              </a:xfrm>
            </p:grpSpPr>
            <p:grpSp>
              <p:nvGrpSpPr>
                <p:cNvPr id="1369" name="グループ化 1368">
                  <a:extLst>
                    <a:ext uri="{FF2B5EF4-FFF2-40B4-BE49-F238E27FC236}">
                      <a16:creationId xmlns:a16="http://schemas.microsoft.com/office/drawing/2014/main" id="{50E77104-E655-493E-A7CD-7F406C28AD3D}"/>
                    </a:ext>
                  </a:extLst>
                </p:cNvPr>
                <p:cNvGrpSpPr/>
                <p:nvPr/>
              </p:nvGrpSpPr>
              <p:grpSpPr>
                <a:xfrm rot="14400000">
                  <a:off x="3577303" y="-2593140"/>
                  <a:ext cx="312696" cy="1115612"/>
                  <a:chOff x="7201406" y="2241999"/>
                  <a:chExt cx="312696" cy="1115612"/>
                </a:xfrm>
              </p:grpSpPr>
              <p:sp>
                <p:nvSpPr>
                  <p:cNvPr id="1373" name="四角形: 角を丸くする 1372">
                    <a:extLst>
                      <a:ext uri="{FF2B5EF4-FFF2-40B4-BE49-F238E27FC236}">
                        <a16:creationId xmlns:a16="http://schemas.microsoft.com/office/drawing/2014/main" id="{BECF0699-955F-4FC6-BF70-874158D12CD8}"/>
                      </a:ext>
                    </a:extLst>
                  </p:cNvPr>
                  <p:cNvSpPr/>
                  <p:nvPr/>
                </p:nvSpPr>
                <p:spPr bwMode="auto">
                  <a:xfrm rot="233343">
                    <a:off x="7218199" y="2609908"/>
                    <a:ext cx="140950" cy="4362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F4D5C2DD-E682-4900-A1B9-EAC4504B7F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1406" y="2241999"/>
                    <a:ext cx="312696" cy="1115612"/>
                  </a:xfrm>
                  <a:custGeom>
                    <a:avLst/>
                    <a:gdLst>
                      <a:gd name="connsiteX0" fmla="*/ 35634 w 347114"/>
                      <a:gd name="connsiteY0" fmla="*/ 0 h 1115612"/>
                      <a:gd name="connsiteX1" fmla="*/ 207919 w 347114"/>
                      <a:gd name="connsiteY1" fmla="*/ 0 h 1115612"/>
                      <a:gd name="connsiteX2" fmla="*/ 207919 w 347114"/>
                      <a:gd name="connsiteY2" fmla="*/ 288757 h 1115612"/>
                      <a:gd name="connsiteX3" fmla="*/ 264416 w 347114"/>
                      <a:gd name="connsiteY3" fmla="*/ 341579 h 1115612"/>
                      <a:gd name="connsiteX4" fmla="*/ 343020 w 347114"/>
                      <a:gd name="connsiteY4" fmla="*/ 600995 h 1115612"/>
                      <a:gd name="connsiteX5" fmla="*/ 345964 w 347114"/>
                      <a:gd name="connsiteY5" fmla="*/ 666009 h 1115612"/>
                      <a:gd name="connsiteX6" fmla="*/ 347114 w 347114"/>
                      <a:gd name="connsiteY6" fmla="*/ 671708 h 1115612"/>
                      <a:gd name="connsiteX7" fmla="*/ 347114 w 347114"/>
                      <a:gd name="connsiteY7" fmla="*/ 691422 h 1115612"/>
                      <a:gd name="connsiteX8" fmla="*/ 347114 w 347114"/>
                      <a:gd name="connsiteY8" fmla="*/ 868084 h 1115612"/>
                      <a:gd name="connsiteX9" fmla="*/ 345274 w 347114"/>
                      <a:gd name="connsiteY9" fmla="*/ 877200 h 1115612"/>
                      <a:gd name="connsiteX10" fmla="*/ 345517 w 347114"/>
                      <a:gd name="connsiteY10" fmla="*/ 880694 h 1115612"/>
                      <a:gd name="connsiteX11" fmla="*/ 343142 w 347114"/>
                      <a:gd name="connsiteY11" fmla="*/ 887758 h 1115612"/>
                      <a:gd name="connsiteX12" fmla="*/ 342533 w 347114"/>
                      <a:gd name="connsiteY12" fmla="*/ 890772 h 1115612"/>
                      <a:gd name="connsiteX13" fmla="*/ 341725 w 347114"/>
                      <a:gd name="connsiteY13" fmla="*/ 891972 h 1115612"/>
                      <a:gd name="connsiteX14" fmla="*/ 338140 w 347114"/>
                      <a:gd name="connsiteY14" fmla="*/ 902635 h 1115612"/>
                      <a:gd name="connsiteX15" fmla="*/ 239952 w 347114"/>
                      <a:gd name="connsiteY15" fmla="*/ 1072701 h 1115612"/>
                      <a:gd name="connsiteX16" fmla="*/ 160326 w 347114"/>
                      <a:gd name="connsiteY16" fmla="*/ 1094037 h 1115612"/>
                      <a:gd name="connsiteX17" fmla="*/ 158070 w 347114"/>
                      <a:gd name="connsiteY17" fmla="*/ 1092046 h 1115612"/>
                      <a:gd name="connsiteX18" fmla="*/ 147272 w 347114"/>
                      <a:gd name="connsiteY18" fmla="*/ 1104289 h 1115612"/>
                      <a:gd name="connsiteX19" fmla="*/ 85535 w 347114"/>
                      <a:gd name="connsiteY19" fmla="*/ 1108106 h 1115612"/>
                      <a:gd name="connsiteX20" fmla="*/ 65054 w 347114"/>
                      <a:gd name="connsiteY20" fmla="*/ 1031672 h 1115612"/>
                      <a:gd name="connsiteX21" fmla="*/ 155355 w 347114"/>
                      <a:gd name="connsiteY21" fmla="*/ 875267 h 1115612"/>
                      <a:gd name="connsiteX22" fmla="*/ 155355 w 347114"/>
                      <a:gd name="connsiteY22" fmla="*/ 744102 h 1115612"/>
                      <a:gd name="connsiteX23" fmla="*/ 117565 w 347114"/>
                      <a:gd name="connsiteY23" fmla="*/ 736424 h 1115612"/>
                      <a:gd name="connsiteX24" fmla="*/ 54220 w 347114"/>
                      <a:gd name="connsiteY24" fmla="*/ 696185 h 1115612"/>
                      <a:gd name="connsiteX25" fmla="*/ 35212 w 347114"/>
                      <a:gd name="connsiteY25" fmla="*/ 272529 h 1115612"/>
                      <a:gd name="connsiteX26" fmla="*/ 35634 w 347114"/>
                      <a:gd name="connsiteY26" fmla="*/ 272388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82353 w 311902"/>
                      <a:gd name="connsiteY23" fmla="*/ 736424 h 1115612"/>
                      <a:gd name="connsiteX24" fmla="*/ 0 w 311902"/>
                      <a:gd name="connsiteY24" fmla="*/ 272529 h 1115612"/>
                      <a:gd name="connsiteX25" fmla="*/ 422 w 311902"/>
                      <a:gd name="connsiteY25" fmla="*/ 272388 h 1115612"/>
                      <a:gd name="connsiteX26" fmla="*/ 422 w 311902"/>
                      <a:gd name="connsiteY26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272388 h 1115612"/>
                      <a:gd name="connsiteX25" fmla="*/ 422 w 311902"/>
                      <a:gd name="connsiteY25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0 h 1115612"/>
                      <a:gd name="connsiteX0" fmla="*/ 1216 w 312696"/>
                      <a:gd name="connsiteY0" fmla="*/ 0 h 1115612"/>
                      <a:gd name="connsiteX1" fmla="*/ 173501 w 312696"/>
                      <a:gd name="connsiteY1" fmla="*/ 0 h 1115612"/>
                      <a:gd name="connsiteX2" fmla="*/ 173501 w 312696"/>
                      <a:gd name="connsiteY2" fmla="*/ 288757 h 1115612"/>
                      <a:gd name="connsiteX3" fmla="*/ 229998 w 312696"/>
                      <a:gd name="connsiteY3" fmla="*/ 341579 h 1115612"/>
                      <a:gd name="connsiteX4" fmla="*/ 308602 w 312696"/>
                      <a:gd name="connsiteY4" fmla="*/ 600995 h 1115612"/>
                      <a:gd name="connsiteX5" fmla="*/ 311546 w 312696"/>
                      <a:gd name="connsiteY5" fmla="*/ 666009 h 1115612"/>
                      <a:gd name="connsiteX6" fmla="*/ 312696 w 312696"/>
                      <a:gd name="connsiteY6" fmla="*/ 671708 h 1115612"/>
                      <a:gd name="connsiteX7" fmla="*/ 312696 w 312696"/>
                      <a:gd name="connsiteY7" fmla="*/ 691422 h 1115612"/>
                      <a:gd name="connsiteX8" fmla="*/ 312696 w 312696"/>
                      <a:gd name="connsiteY8" fmla="*/ 868084 h 1115612"/>
                      <a:gd name="connsiteX9" fmla="*/ 310856 w 312696"/>
                      <a:gd name="connsiteY9" fmla="*/ 877200 h 1115612"/>
                      <a:gd name="connsiteX10" fmla="*/ 311099 w 312696"/>
                      <a:gd name="connsiteY10" fmla="*/ 880694 h 1115612"/>
                      <a:gd name="connsiteX11" fmla="*/ 308724 w 312696"/>
                      <a:gd name="connsiteY11" fmla="*/ 887758 h 1115612"/>
                      <a:gd name="connsiteX12" fmla="*/ 308115 w 312696"/>
                      <a:gd name="connsiteY12" fmla="*/ 890772 h 1115612"/>
                      <a:gd name="connsiteX13" fmla="*/ 307307 w 312696"/>
                      <a:gd name="connsiteY13" fmla="*/ 891972 h 1115612"/>
                      <a:gd name="connsiteX14" fmla="*/ 303722 w 312696"/>
                      <a:gd name="connsiteY14" fmla="*/ 902635 h 1115612"/>
                      <a:gd name="connsiteX15" fmla="*/ 205534 w 312696"/>
                      <a:gd name="connsiteY15" fmla="*/ 1072701 h 1115612"/>
                      <a:gd name="connsiteX16" fmla="*/ 125908 w 312696"/>
                      <a:gd name="connsiteY16" fmla="*/ 1094037 h 1115612"/>
                      <a:gd name="connsiteX17" fmla="*/ 123652 w 312696"/>
                      <a:gd name="connsiteY17" fmla="*/ 1092046 h 1115612"/>
                      <a:gd name="connsiteX18" fmla="*/ 112854 w 312696"/>
                      <a:gd name="connsiteY18" fmla="*/ 1104289 h 1115612"/>
                      <a:gd name="connsiteX19" fmla="*/ 51117 w 312696"/>
                      <a:gd name="connsiteY19" fmla="*/ 1108106 h 1115612"/>
                      <a:gd name="connsiteX20" fmla="*/ 30636 w 312696"/>
                      <a:gd name="connsiteY20" fmla="*/ 1031672 h 1115612"/>
                      <a:gd name="connsiteX21" fmla="*/ 120937 w 312696"/>
                      <a:gd name="connsiteY21" fmla="*/ 875267 h 1115612"/>
                      <a:gd name="connsiteX22" fmla="*/ 120937 w 312696"/>
                      <a:gd name="connsiteY22" fmla="*/ 744102 h 1115612"/>
                      <a:gd name="connsiteX23" fmla="*/ 794 w 312696"/>
                      <a:gd name="connsiteY23" fmla="*/ 272529 h 1115612"/>
                      <a:gd name="connsiteX24" fmla="*/ 1216 w 312696"/>
                      <a:gd name="connsiteY24" fmla="*/ 0 h 1115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312696" h="1115612">
                        <a:moveTo>
                          <a:pt x="1216" y="0"/>
                        </a:moveTo>
                        <a:lnTo>
                          <a:pt x="173501" y="0"/>
                        </a:lnTo>
                        <a:lnTo>
                          <a:pt x="173501" y="288757"/>
                        </a:lnTo>
                        <a:lnTo>
                          <a:pt x="229998" y="341579"/>
                        </a:lnTo>
                        <a:cubicBezTo>
                          <a:pt x="272814" y="405331"/>
                          <a:pt x="299054" y="497964"/>
                          <a:pt x="308602" y="600995"/>
                        </a:cubicBezTo>
                        <a:lnTo>
                          <a:pt x="311546" y="666009"/>
                        </a:lnTo>
                        <a:lnTo>
                          <a:pt x="312696" y="671708"/>
                        </a:lnTo>
                        <a:lnTo>
                          <a:pt x="312696" y="691422"/>
                        </a:lnTo>
                        <a:lnTo>
                          <a:pt x="312696" y="868084"/>
                        </a:lnTo>
                        <a:lnTo>
                          <a:pt x="310856" y="877200"/>
                        </a:lnTo>
                        <a:lnTo>
                          <a:pt x="311099" y="880694"/>
                        </a:lnTo>
                        <a:lnTo>
                          <a:pt x="308724" y="887758"/>
                        </a:lnTo>
                        <a:lnTo>
                          <a:pt x="308115" y="890772"/>
                        </a:lnTo>
                        <a:lnTo>
                          <a:pt x="307307" y="891972"/>
                        </a:lnTo>
                        <a:lnTo>
                          <a:pt x="303722" y="902635"/>
                        </a:lnTo>
                        <a:lnTo>
                          <a:pt x="205534" y="1072701"/>
                        </a:lnTo>
                        <a:cubicBezTo>
                          <a:pt x="189437" y="1100581"/>
                          <a:pt x="153788" y="1110133"/>
                          <a:pt x="125908" y="1094037"/>
                        </a:cubicBezTo>
                        <a:lnTo>
                          <a:pt x="123652" y="1092046"/>
                        </a:lnTo>
                        <a:lnTo>
                          <a:pt x="112854" y="1104289"/>
                        </a:lnTo>
                        <a:cubicBezTo>
                          <a:pt x="95456" y="1117435"/>
                          <a:pt x="71189" y="1119695"/>
                          <a:pt x="51117" y="1108106"/>
                        </a:cubicBezTo>
                        <a:cubicBezTo>
                          <a:pt x="24354" y="1092655"/>
                          <a:pt x="15185" y="1058435"/>
                          <a:pt x="30636" y="1031672"/>
                        </a:cubicBezTo>
                        <a:lnTo>
                          <a:pt x="120937" y="875267"/>
                        </a:lnTo>
                        <a:lnTo>
                          <a:pt x="120937" y="744102"/>
                        </a:lnTo>
                        <a:cubicBezTo>
                          <a:pt x="80889" y="586911"/>
                          <a:pt x="2742" y="515445"/>
                          <a:pt x="794" y="272529"/>
                        </a:cubicBezTo>
                        <a:cubicBezTo>
                          <a:pt x="-1154" y="29613"/>
                          <a:pt x="1075" y="90843"/>
                          <a:pt x="121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370" name="グループ化 1369">
                  <a:extLst>
                    <a:ext uri="{FF2B5EF4-FFF2-40B4-BE49-F238E27FC236}">
                      <a16:creationId xmlns:a16="http://schemas.microsoft.com/office/drawing/2014/main" id="{112AA56E-0524-4EC7-A34C-7373F09CE9B4}"/>
                    </a:ext>
                  </a:extLst>
                </p:cNvPr>
                <p:cNvGrpSpPr/>
                <p:nvPr/>
              </p:nvGrpSpPr>
              <p:grpSpPr>
                <a:xfrm>
                  <a:off x="2822051" y="-1918020"/>
                  <a:ext cx="1126703" cy="2481533"/>
                  <a:chOff x="2822051" y="-1918020"/>
                  <a:chExt cx="1126703" cy="2481533"/>
                </a:xfrm>
              </p:grpSpPr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93F649A5-D0A9-4AD7-B45B-105966E921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2051" y="-1822524"/>
                    <a:ext cx="1126703" cy="2386037"/>
                  </a:xfrm>
                  <a:custGeom>
                    <a:avLst/>
                    <a:gdLst>
                      <a:gd name="connsiteX0" fmla="*/ 481194 w 1126703"/>
                      <a:gd name="connsiteY0" fmla="*/ 0 h 2386037"/>
                      <a:gd name="connsiteX1" fmla="*/ 678414 w 1126703"/>
                      <a:gd name="connsiteY1" fmla="*/ 229009 h 2386037"/>
                      <a:gd name="connsiteX2" fmla="*/ 336277 w 1126703"/>
                      <a:gd name="connsiteY2" fmla="*/ 1318544 h 2386037"/>
                      <a:gd name="connsiteX3" fmla="*/ 1014080 w 1126703"/>
                      <a:gd name="connsiteY3" fmla="*/ 2066490 h 2386037"/>
                      <a:gd name="connsiteX4" fmla="*/ 1126703 w 1126703"/>
                      <a:gd name="connsiteY4" fmla="*/ 2098728 h 2386037"/>
                      <a:gd name="connsiteX5" fmla="*/ 1120654 w 1126703"/>
                      <a:gd name="connsiteY5" fmla="*/ 2103718 h 2386037"/>
                      <a:gd name="connsiteX6" fmla="*/ 1034920 w 1126703"/>
                      <a:gd name="connsiteY6" fmla="*/ 2310699 h 2386037"/>
                      <a:gd name="connsiteX7" fmla="*/ 1034920 w 1126703"/>
                      <a:gd name="connsiteY7" fmla="*/ 2386037 h 2386037"/>
                      <a:gd name="connsiteX8" fmla="*/ 910567 w 1126703"/>
                      <a:gd name="connsiteY8" fmla="*/ 2350442 h 2386037"/>
                      <a:gd name="connsiteX9" fmla="*/ 43544 w 1126703"/>
                      <a:gd name="connsiteY9" fmla="*/ 1393695 h 2386037"/>
                      <a:gd name="connsiteX10" fmla="*/ 481194 w 1126703"/>
                      <a:gd name="connsiteY10" fmla="*/ 0 h 2386037"/>
                      <a:gd name="connsiteX0" fmla="*/ 1034920 w 1126703"/>
                      <a:gd name="connsiteY0" fmla="*/ 2310699 h 2402139"/>
                      <a:gd name="connsiteX1" fmla="*/ 1034920 w 1126703"/>
                      <a:gd name="connsiteY1" fmla="*/ 2386037 h 2402139"/>
                      <a:gd name="connsiteX2" fmla="*/ 910567 w 1126703"/>
                      <a:gd name="connsiteY2" fmla="*/ 2350442 h 2402139"/>
                      <a:gd name="connsiteX3" fmla="*/ 43544 w 1126703"/>
                      <a:gd name="connsiteY3" fmla="*/ 1393695 h 2402139"/>
                      <a:gd name="connsiteX4" fmla="*/ 481194 w 1126703"/>
                      <a:gd name="connsiteY4" fmla="*/ 0 h 2402139"/>
                      <a:gd name="connsiteX5" fmla="*/ 678414 w 1126703"/>
                      <a:gd name="connsiteY5" fmla="*/ 229009 h 2402139"/>
                      <a:gd name="connsiteX6" fmla="*/ 336277 w 1126703"/>
                      <a:gd name="connsiteY6" fmla="*/ 1318544 h 2402139"/>
                      <a:gd name="connsiteX7" fmla="*/ 1014080 w 1126703"/>
                      <a:gd name="connsiteY7" fmla="*/ 2066490 h 2402139"/>
                      <a:gd name="connsiteX8" fmla="*/ 1126703 w 1126703"/>
                      <a:gd name="connsiteY8" fmla="*/ 2098728 h 2402139"/>
                      <a:gd name="connsiteX9" fmla="*/ 1120654 w 1126703"/>
                      <a:gd name="connsiteY9" fmla="*/ 2103718 h 2402139"/>
                      <a:gd name="connsiteX10" fmla="*/ 1126360 w 1126703"/>
                      <a:gd name="connsiteY10" fmla="*/ 2402139 h 2402139"/>
                      <a:gd name="connsiteX0" fmla="*/ 1034920 w 1126703"/>
                      <a:gd name="connsiteY0" fmla="*/ 2310699 h 2386037"/>
                      <a:gd name="connsiteX1" fmla="*/ 1034920 w 1126703"/>
                      <a:gd name="connsiteY1" fmla="*/ 2386037 h 2386037"/>
                      <a:gd name="connsiteX2" fmla="*/ 910567 w 1126703"/>
                      <a:gd name="connsiteY2" fmla="*/ 2350442 h 2386037"/>
                      <a:gd name="connsiteX3" fmla="*/ 43544 w 1126703"/>
                      <a:gd name="connsiteY3" fmla="*/ 1393695 h 2386037"/>
                      <a:gd name="connsiteX4" fmla="*/ 481194 w 1126703"/>
                      <a:gd name="connsiteY4" fmla="*/ 0 h 2386037"/>
                      <a:gd name="connsiteX5" fmla="*/ 678414 w 1126703"/>
                      <a:gd name="connsiteY5" fmla="*/ 229009 h 2386037"/>
                      <a:gd name="connsiteX6" fmla="*/ 336277 w 1126703"/>
                      <a:gd name="connsiteY6" fmla="*/ 1318544 h 2386037"/>
                      <a:gd name="connsiteX7" fmla="*/ 1014080 w 1126703"/>
                      <a:gd name="connsiteY7" fmla="*/ 2066490 h 2386037"/>
                      <a:gd name="connsiteX8" fmla="*/ 1126703 w 1126703"/>
                      <a:gd name="connsiteY8" fmla="*/ 2098728 h 2386037"/>
                      <a:gd name="connsiteX9" fmla="*/ 1120654 w 1126703"/>
                      <a:gd name="connsiteY9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  <a:gd name="connsiteX8" fmla="*/ 1120654 w 1126703"/>
                      <a:gd name="connsiteY8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6703" h="2386037">
                        <a:moveTo>
                          <a:pt x="1034920" y="2386037"/>
                        </a:moveTo>
                        <a:lnTo>
                          <a:pt x="910567" y="2350442"/>
                        </a:lnTo>
                        <a:cubicBezTo>
                          <a:pt x="485424" y="2195549"/>
                          <a:pt x="158107" y="1839935"/>
                          <a:pt x="43544" y="1393695"/>
                        </a:cubicBezTo>
                        <a:cubicBezTo>
                          <a:pt x="-87385" y="883707"/>
                          <a:pt x="82224" y="343589"/>
                          <a:pt x="481194" y="0"/>
                        </a:cubicBezTo>
                        <a:lnTo>
                          <a:pt x="678414" y="229009"/>
                        </a:lnTo>
                        <a:cubicBezTo>
                          <a:pt x="366515" y="497613"/>
                          <a:pt x="233922" y="919855"/>
                          <a:pt x="336277" y="1318544"/>
                        </a:cubicBezTo>
                        <a:cubicBezTo>
                          <a:pt x="425838" y="1667396"/>
                          <a:pt x="681721" y="1945401"/>
                          <a:pt x="1014080" y="2066490"/>
                        </a:cubicBezTo>
                        <a:lnTo>
                          <a:pt x="1126703" y="2098728"/>
                        </a:lnTo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72" name="台形 1371">
                    <a:extLst>
                      <a:ext uri="{FF2B5EF4-FFF2-40B4-BE49-F238E27FC236}">
                        <a16:creationId xmlns:a16="http://schemas.microsoft.com/office/drawing/2014/main" id="{B8B37AF7-3ECE-46C9-8FC4-68E0E7478E05}"/>
                      </a:ext>
                    </a:extLst>
                  </p:cNvPr>
                  <p:cNvSpPr/>
                  <p:nvPr/>
                </p:nvSpPr>
                <p:spPr bwMode="auto">
                  <a:xfrm rot="13815449">
                    <a:off x="3178904" y="-1815770"/>
                    <a:ext cx="435322" cy="230821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rgbClr val="CCECFF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1363" name="フリーフォーム: 図形 1362">
              <a:extLst>
                <a:ext uri="{FF2B5EF4-FFF2-40B4-BE49-F238E27FC236}">
                  <a16:creationId xmlns:a16="http://schemas.microsoft.com/office/drawing/2014/main" id="{7C177C11-188F-4F01-B5CF-0418F914B208}"/>
                </a:ext>
              </a:extLst>
            </p:cNvPr>
            <p:cNvSpPr/>
            <p:nvPr/>
          </p:nvSpPr>
          <p:spPr bwMode="auto">
            <a:xfrm rot="10800000">
              <a:off x="7706110" y="197754"/>
              <a:ext cx="843261" cy="499495"/>
            </a:xfrm>
            <a:custGeom>
              <a:avLst/>
              <a:gdLst>
                <a:gd name="connsiteX0" fmla="*/ 241640 w 843261"/>
                <a:gd name="connsiteY0" fmla="*/ 499495 h 499495"/>
                <a:gd name="connsiteX1" fmla="*/ 0 w 843261"/>
                <a:gd name="connsiteY1" fmla="*/ 499495 h 499495"/>
                <a:gd name="connsiteX2" fmla="*/ 421628 w 843261"/>
                <a:gd name="connsiteY2" fmla="*/ 4 h 499495"/>
                <a:gd name="connsiteX3" fmla="*/ 843261 w 843261"/>
                <a:gd name="connsiteY3" fmla="*/ 499495 h 499495"/>
                <a:gd name="connsiteX4" fmla="*/ 601620 w 843261"/>
                <a:gd name="connsiteY4" fmla="*/ 499495 h 499495"/>
                <a:gd name="connsiteX5" fmla="*/ 421631 w 843261"/>
                <a:gd name="connsiteY5" fmla="*/ 0 h 499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3261" h="499495">
                  <a:moveTo>
                    <a:pt x="241640" y="499495"/>
                  </a:moveTo>
                  <a:lnTo>
                    <a:pt x="0" y="499495"/>
                  </a:lnTo>
                  <a:lnTo>
                    <a:pt x="421628" y="4"/>
                  </a:lnTo>
                  <a:close/>
                  <a:moveTo>
                    <a:pt x="843261" y="499495"/>
                  </a:moveTo>
                  <a:lnTo>
                    <a:pt x="601620" y="499495"/>
                  </a:lnTo>
                  <a:lnTo>
                    <a:pt x="421631" y="0"/>
                  </a:ln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4" name="楕円 1363">
              <a:extLst>
                <a:ext uri="{FF2B5EF4-FFF2-40B4-BE49-F238E27FC236}">
                  <a16:creationId xmlns:a16="http://schemas.microsoft.com/office/drawing/2014/main" id="{6CD1F1A9-63FE-481F-8A0E-E68BD8DC0DF1}"/>
                </a:ext>
              </a:extLst>
            </p:cNvPr>
            <p:cNvSpPr/>
            <p:nvPr/>
          </p:nvSpPr>
          <p:spPr bwMode="auto">
            <a:xfrm>
              <a:off x="8029417" y="584583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5" name="フリーフォーム: 図形 1364">
              <a:extLst>
                <a:ext uri="{FF2B5EF4-FFF2-40B4-BE49-F238E27FC236}">
                  <a16:creationId xmlns:a16="http://schemas.microsoft.com/office/drawing/2014/main" id="{2E83DFCE-634E-4724-BDB2-77AC82BE4528}"/>
                </a:ext>
              </a:extLst>
            </p:cNvPr>
            <p:cNvSpPr/>
            <p:nvPr/>
          </p:nvSpPr>
          <p:spPr bwMode="auto">
            <a:xfrm>
              <a:off x="7385258" y="-1025666"/>
              <a:ext cx="307132" cy="204989"/>
            </a:xfrm>
            <a:custGeom>
              <a:avLst/>
              <a:gdLst>
                <a:gd name="connsiteX0" fmla="*/ 153566 w 307132"/>
                <a:gd name="connsiteY0" fmla="*/ 0 h 251098"/>
                <a:gd name="connsiteX1" fmla="*/ 307132 w 307132"/>
                <a:gd name="connsiteY1" fmla="*/ 215847 h 251098"/>
                <a:gd name="connsiteX2" fmla="*/ 302069 w 307132"/>
                <a:gd name="connsiteY2" fmla="*/ 251098 h 251098"/>
                <a:gd name="connsiteX3" fmla="*/ 278318 w 307132"/>
                <a:gd name="connsiteY3" fmla="*/ 208000 h 251098"/>
                <a:gd name="connsiteX4" fmla="*/ 153566 w 307132"/>
                <a:gd name="connsiteY4" fmla="*/ 144780 h 251098"/>
                <a:gd name="connsiteX5" fmla="*/ 28814 w 307132"/>
                <a:gd name="connsiteY5" fmla="*/ 208000 h 251098"/>
                <a:gd name="connsiteX6" fmla="*/ 5064 w 307132"/>
                <a:gd name="connsiteY6" fmla="*/ 251098 h 251098"/>
                <a:gd name="connsiteX7" fmla="*/ 0 w 307132"/>
                <a:gd name="connsiteY7" fmla="*/ 215847 h 251098"/>
                <a:gd name="connsiteX8" fmla="*/ 153566 w 307132"/>
                <a:gd name="connsiteY8" fmla="*/ 0 h 2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132" h="251098">
                  <a:moveTo>
                    <a:pt x="153566" y="0"/>
                  </a:moveTo>
                  <a:cubicBezTo>
                    <a:pt x="238378" y="0"/>
                    <a:pt x="307132" y="96638"/>
                    <a:pt x="307132" y="215847"/>
                  </a:cubicBezTo>
                  <a:lnTo>
                    <a:pt x="302069" y="251098"/>
                  </a:lnTo>
                  <a:lnTo>
                    <a:pt x="278318" y="208000"/>
                  </a:lnTo>
                  <a:cubicBezTo>
                    <a:pt x="246391" y="168940"/>
                    <a:pt x="202285" y="144780"/>
                    <a:pt x="153566" y="144780"/>
                  </a:cubicBezTo>
                  <a:cubicBezTo>
                    <a:pt x="104848" y="144780"/>
                    <a:pt x="60741" y="168940"/>
                    <a:pt x="28814" y="208000"/>
                  </a:cubicBezTo>
                  <a:lnTo>
                    <a:pt x="5064" y="251098"/>
                  </a:lnTo>
                  <a:lnTo>
                    <a:pt x="0" y="215847"/>
                  </a:lnTo>
                  <a:cubicBezTo>
                    <a:pt x="0" y="96638"/>
                    <a:pt x="68754" y="0"/>
                    <a:pt x="153566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6" name="フリーフォーム: 図形 1365">
              <a:extLst>
                <a:ext uri="{FF2B5EF4-FFF2-40B4-BE49-F238E27FC236}">
                  <a16:creationId xmlns:a16="http://schemas.microsoft.com/office/drawing/2014/main" id="{B492F506-58A7-4B73-8DF1-0B07FF29B874}"/>
                </a:ext>
              </a:extLst>
            </p:cNvPr>
            <p:cNvSpPr/>
            <p:nvPr/>
          </p:nvSpPr>
          <p:spPr bwMode="auto">
            <a:xfrm>
              <a:off x="8547308" y="-1025666"/>
              <a:ext cx="307132" cy="204989"/>
            </a:xfrm>
            <a:custGeom>
              <a:avLst/>
              <a:gdLst>
                <a:gd name="connsiteX0" fmla="*/ 153566 w 307132"/>
                <a:gd name="connsiteY0" fmla="*/ 0 h 251098"/>
                <a:gd name="connsiteX1" fmla="*/ 307132 w 307132"/>
                <a:gd name="connsiteY1" fmla="*/ 215847 h 251098"/>
                <a:gd name="connsiteX2" fmla="*/ 302069 w 307132"/>
                <a:gd name="connsiteY2" fmla="*/ 251098 h 251098"/>
                <a:gd name="connsiteX3" fmla="*/ 278318 w 307132"/>
                <a:gd name="connsiteY3" fmla="*/ 208000 h 251098"/>
                <a:gd name="connsiteX4" fmla="*/ 153566 w 307132"/>
                <a:gd name="connsiteY4" fmla="*/ 144780 h 251098"/>
                <a:gd name="connsiteX5" fmla="*/ 28814 w 307132"/>
                <a:gd name="connsiteY5" fmla="*/ 208000 h 251098"/>
                <a:gd name="connsiteX6" fmla="*/ 5063 w 307132"/>
                <a:gd name="connsiteY6" fmla="*/ 251098 h 251098"/>
                <a:gd name="connsiteX7" fmla="*/ 0 w 307132"/>
                <a:gd name="connsiteY7" fmla="*/ 215847 h 251098"/>
                <a:gd name="connsiteX8" fmla="*/ 153566 w 307132"/>
                <a:gd name="connsiteY8" fmla="*/ 0 h 2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132" h="251098">
                  <a:moveTo>
                    <a:pt x="153566" y="0"/>
                  </a:moveTo>
                  <a:cubicBezTo>
                    <a:pt x="238378" y="0"/>
                    <a:pt x="307132" y="96638"/>
                    <a:pt x="307132" y="215847"/>
                  </a:cubicBezTo>
                  <a:lnTo>
                    <a:pt x="302069" y="251098"/>
                  </a:lnTo>
                  <a:lnTo>
                    <a:pt x="278318" y="208000"/>
                  </a:lnTo>
                  <a:cubicBezTo>
                    <a:pt x="246391" y="168940"/>
                    <a:pt x="202285" y="144780"/>
                    <a:pt x="153566" y="144780"/>
                  </a:cubicBezTo>
                  <a:cubicBezTo>
                    <a:pt x="104848" y="144780"/>
                    <a:pt x="60741" y="168940"/>
                    <a:pt x="28814" y="208000"/>
                  </a:cubicBezTo>
                  <a:lnTo>
                    <a:pt x="5063" y="251098"/>
                  </a:lnTo>
                  <a:lnTo>
                    <a:pt x="0" y="215847"/>
                  </a:lnTo>
                  <a:cubicBezTo>
                    <a:pt x="0" y="96638"/>
                    <a:pt x="68754" y="0"/>
                    <a:pt x="153566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09" name="グループ化 1408">
            <a:extLst>
              <a:ext uri="{FF2B5EF4-FFF2-40B4-BE49-F238E27FC236}">
                <a16:creationId xmlns:a16="http://schemas.microsoft.com/office/drawing/2014/main" id="{09E929E0-E483-4867-8D46-F20FCCBC1980}"/>
              </a:ext>
            </a:extLst>
          </p:cNvPr>
          <p:cNvGrpSpPr>
            <a:grpSpLocks noChangeAspect="1"/>
          </p:cNvGrpSpPr>
          <p:nvPr/>
        </p:nvGrpSpPr>
        <p:grpSpPr>
          <a:xfrm>
            <a:off x="4482026" y="705629"/>
            <a:ext cx="920197" cy="1706583"/>
            <a:chOff x="-1126081" y="-2449082"/>
            <a:chExt cx="2641110" cy="4898163"/>
          </a:xfrm>
        </p:grpSpPr>
        <p:sp>
          <p:nvSpPr>
            <p:cNvPr id="1410" name="台形 1409">
              <a:extLst>
                <a:ext uri="{FF2B5EF4-FFF2-40B4-BE49-F238E27FC236}">
                  <a16:creationId xmlns:a16="http://schemas.microsoft.com/office/drawing/2014/main" id="{EBFA727E-7529-4B7A-8209-4FEE8BD0E755}"/>
                </a:ext>
              </a:extLst>
            </p:cNvPr>
            <p:cNvSpPr/>
            <p:nvPr/>
          </p:nvSpPr>
          <p:spPr bwMode="auto">
            <a:xfrm rot="18000000">
              <a:off x="631892" y="153969"/>
              <a:ext cx="439196" cy="637644"/>
            </a:xfrm>
            <a:prstGeom prst="trapezoid">
              <a:avLst>
                <a:gd name="adj" fmla="val 39989"/>
              </a:avLst>
            </a:pr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411" name="グループ化 1410">
              <a:extLst>
                <a:ext uri="{FF2B5EF4-FFF2-40B4-BE49-F238E27FC236}">
                  <a16:creationId xmlns:a16="http://schemas.microsoft.com/office/drawing/2014/main" id="{5AB38B9A-12D3-48F8-A0E3-F88F9166C101}"/>
                </a:ext>
              </a:extLst>
            </p:cNvPr>
            <p:cNvGrpSpPr/>
            <p:nvPr/>
          </p:nvGrpSpPr>
          <p:grpSpPr>
            <a:xfrm>
              <a:off x="-1126081" y="-2449082"/>
              <a:ext cx="2641110" cy="4898163"/>
              <a:chOff x="5785043" y="1110953"/>
              <a:chExt cx="2641110" cy="4898163"/>
            </a:xfrm>
          </p:grpSpPr>
          <p:sp>
            <p:nvSpPr>
              <p:cNvPr id="1417" name="フリーフォーム: 図形 1416">
                <a:extLst>
                  <a:ext uri="{FF2B5EF4-FFF2-40B4-BE49-F238E27FC236}">
                    <a16:creationId xmlns:a16="http://schemas.microsoft.com/office/drawing/2014/main" id="{08EB6239-8BEA-4AF7-B066-8BDD339BB5C3}"/>
                  </a:ext>
                </a:extLst>
              </p:cNvPr>
              <p:cNvSpPr/>
              <p:nvPr/>
            </p:nvSpPr>
            <p:spPr bwMode="auto">
              <a:xfrm>
                <a:off x="5837707" y="1110953"/>
                <a:ext cx="2588446" cy="2555905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8" name="フリーフォーム: 図形 1417">
                <a:extLst>
                  <a:ext uri="{FF2B5EF4-FFF2-40B4-BE49-F238E27FC236}">
                    <a16:creationId xmlns:a16="http://schemas.microsoft.com/office/drawing/2014/main" id="{1BDCA2BF-4C21-4A83-B39A-72F12422BFA7}"/>
                  </a:ext>
                </a:extLst>
              </p:cNvPr>
              <p:cNvSpPr/>
              <p:nvPr/>
            </p:nvSpPr>
            <p:spPr bwMode="auto">
              <a:xfrm rot="13500000">
                <a:off x="5914815" y="4409576"/>
                <a:ext cx="670246" cy="929790"/>
              </a:xfrm>
              <a:custGeom>
                <a:avLst/>
                <a:gdLst>
                  <a:gd name="connsiteX0" fmla="*/ 628676 w 783936"/>
                  <a:gd name="connsiteY0" fmla="*/ 1041435 h 1087505"/>
                  <a:gd name="connsiteX1" fmla="*/ 631673 w 783936"/>
                  <a:gd name="connsiteY1" fmla="*/ 1018667 h 1087505"/>
                  <a:gd name="connsiteX2" fmla="*/ 560430 w 783936"/>
                  <a:gd name="connsiteY2" fmla="*/ 752783 h 1087505"/>
                  <a:gd name="connsiteX3" fmla="*/ 589113 w 783936"/>
                  <a:gd name="connsiteY3" fmla="*/ 733444 h 1087505"/>
                  <a:gd name="connsiteX4" fmla="*/ 642845 w 783936"/>
                  <a:gd name="connsiteY4" fmla="*/ 603723 h 1087505"/>
                  <a:gd name="connsiteX5" fmla="*/ 642845 w 783936"/>
                  <a:gd name="connsiteY5" fmla="*/ 559730 h 1087505"/>
                  <a:gd name="connsiteX6" fmla="*/ 777640 w 783936"/>
                  <a:gd name="connsiteY6" fmla="*/ 326258 h 1087505"/>
                  <a:gd name="connsiteX7" fmla="*/ 760460 w 783936"/>
                  <a:gd name="connsiteY7" fmla="*/ 262141 h 1087505"/>
                  <a:gd name="connsiteX8" fmla="*/ 696343 w 783936"/>
                  <a:gd name="connsiteY8" fmla="*/ 279321 h 1087505"/>
                  <a:gd name="connsiteX9" fmla="*/ 614966 w 783936"/>
                  <a:gd name="connsiteY9" fmla="*/ 420271 h 1087505"/>
                  <a:gd name="connsiteX10" fmla="*/ 602621 w 783936"/>
                  <a:gd name="connsiteY10" fmla="*/ 420271 h 1087505"/>
                  <a:gd name="connsiteX11" fmla="*/ 666744 w 783936"/>
                  <a:gd name="connsiteY11" fmla="*/ 180961 h 1087505"/>
                  <a:gd name="connsiteX12" fmla="*/ 627124 w 783936"/>
                  <a:gd name="connsiteY12" fmla="*/ 112338 h 1087505"/>
                  <a:gd name="connsiteX13" fmla="*/ 558502 w 783936"/>
                  <a:gd name="connsiteY13" fmla="*/ 151958 h 1087505"/>
                  <a:gd name="connsiteX14" fmla="*/ 486607 w 783936"/>
                  <a:gd name="connsiteY14" fmla="*/ 420271 h 1087505"/>
                  <a:gd name="connsiteX15" fmla="*/ 477698 w 783936"/>
                  <a:gd name="connsiteY15" fmla="*/ 420271 h 1087505"/>
                  <a:gd name="connsiteX16" fmla="*/ 477697 w 783936"/>
                  <a:gd name="connsiteY16" fmla="*/ 56030 h 1087505"/>
                  <a:gd name="connsiteX17" fmla="*/ 421668 w 783936"/>
                  <a:gd name="connsiteY17" fmla="*/ 0 h 1087505"/>
                  <a:gd name="connsiteX18" fmla="*/ 365637 w 783936"/>
                  <a:gd name="connsiteY18" fmla="*/ 56030 h 1087505"/>
                  <a:gd name="connsiteX19" fmla="*/ 365637 w 783936"/>
                  <a:gd name="connsiteY19" fmla="*/ 420271 h 1087505"/>
                  <a:gd name="connsiteX20" fmla="*/ 350777 w 783936"/>
                  <a:gd name="connsiteY20" fmla="*/ 420271 h 1087505"/>
                  <a:gd name="connsiteX21" fmla="*/ 276491 w 783936"/>
                  <a:gd name="connsiteY21" fmla="*/ 143034 h 1087505"/>
                  <a:gd name="connsiteX22" fmla="*/ 207868 w 783936"/>
                  <a:gd name="connsiteY22" fmla="*/ 103414 h 1087505"/>
                  <a:gd name="connsiteX23" fmla="*/ 168248 w 783936"/>
                  <a:gd name="connsiteY23" fmla="*/ 172037 h 1087505"/>
                  <a:gd name="connsiteX24" fmla="*/ 246522 w 783936"/>
                  <a:gd name="connsiteY24" fmla="*/ 464158 h 1087505"/>
                  <a:gd name="connsiteX25" fmla="*/ 246522 w 783936"/>
                  <a:gd name="connsiteY25" fmla="*/ 468766 h 1087505"/>
                  <a:gd name="connsiteX26" fmla="*/ 98105 w 783936"/>
                  <a:gd name="connsiteY26" fmla="*/ 383077 h 1087505"/>
                  <a:gd name="connsiteX27" fmla="*/ 8772 w 783936"/>
                  <a:gd name="connsiteY27" fmla="*/ 407014 h 1087505"/>
                  <a:gd name="connsiteX28" fmla="*/ 32708 w 783936"/>
                  <a:gd name="connsiteY28" fmla="*/ 496347 h 1087505"/>
                  <a:gd name="connsiteX29" fmla="*/ 248243 w 783936"/>
                  <a:gd name="connsiteY29" fmla="*/ 620785 h 1087505"/>
                  <a:gd name="connsiteX30" fmla="*/ 250250 w 783936"/>
                  <a:gd name="connsiteY30" fmla="*/ 640696 h 1087505"/>
                  <a:gd name="connsiteX31" fmla="*/ 366898 w 783936"/>
                  <a:gd name="connsiteY31" fmla="*/ 776044 h 1087505"/>
                  <a:gd name="connsiteX32" fmla="*/ 380957 w 783936"/>
                  <a:gd name="connsiteY32" fmla="*/ 778525 h 1087505"/>
                  <a:gd name="connsiteX33" fmla="*/ 457788 w 783936"/>
                  <a:gd name="connsiteY33" fmla="*/ 1065260 h 1087505"/>
                  <a:gd name="connsiteX34" fmla="*/ 494535 w 783936"/>
                  <a:gd name="connsiteY34" fmla="*/ 1086476 h 1087505"/>
                  <a:gd name="connsiteX35" fmla="*/ 610457 w 783936"/>
                  <a:gd name="connsiteY35" fmla="*/ 1055414 h 1087505"/>
                  <a:gd name="connsiteX36" fmla="*/ 628676 w 783936"/>
                  <a:gd name="connsiteY36" fmla="*/ 1041435 h 108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83936" h="1087505">
                    <a:moveTo>
                      <a:pt x="628676" y="1041435"/>
                    </a:moveTo>
                    <a:cubicBezTo>
                      <a:pt x="632515" y="1034785"/>
                      <a:pt x="633818" y="1026670"/>
                      <a:pt x="631673" y="1018667"/>
                    </a:cubicBezTo>
                    <a:lnTo>
                      <a:pt x="560430" y="752783"/>
                    </a:lnTo>
                    <a:lnTo>
                      <a:pt x="589113" y="733444"/>
                    </a:lnTo>
                    <a:cubicBezTo>
                      <a:pt x="622312" y="700245"/>
                      <a:pt x="642845" y="654382"/>
                      <a:pt x="642845" y="603723"/>
                    </a:cubicBezTo>
                    <a:lnTo>
                      <a:pt x="642845" y="559730"/>
                    </a:lnTo>
                    <a:lnTo>
                      <a:pt x="777640" y="326258"/>
                    </a:lnTo>
                    <a:cubicBezTo>
                      <a:pt x="790602" y="303809"/>
                      <a:pt x="782910" y="275102"/>
                      <a:pt x="760460" y="262141"/>
                    </a:cubicBezTo>
                    <a:cubicBezTo>
                      <a:pt x="738011" y="249179"/>
                      <a:pt x="709304" y="256872"/>
                      <a:pt x="696343" y="279321"/>
                    </a:cubicBezTo>
                    <a:lnTo>
                      <a:pt x="614966" y="420271"/>
                    </a:lnTo>
                    <a:lnTo>
                      <a:pt x="602621" y="420271"/>
                    </a:lnTo>
                    <a:lnTo>
                      <a:pt x="666744" y="180961"/>
                    </a:lnTo>
                    <a:cubicBezTo>
                      <a:pt x="674752" y="151071"/>
                      <a:pt x="657014" y="120347"/>
                      <a:pt x="627124" y="112338"/>
                    </a:cubicBezTo>
                    <a:cubicBezTo>
                      <a:pt x="597234" y="104329"/>
                      <a:pt x="566511" y="122067"/>
                      <a:pt x="558502" y="151958"/>
                    </a:cubicBezTo>
                    <a:lnTo>
                      <a:pt x="486607" y="420271"/>
                    </a:lnTo>
                    <a:lnTo>
                      <a:pt x="477698" y="420271"/>
                    </a:lnTo>
                    <a:lnTo>
                      <a:pt x="477697" y="56030"/>
                    </a:lnTo>
                    <a:cubicBezTo>
                      <a:pt x="477697" y="25086"/>
                      <a:pt x="452611" y="0"/>
                      <a:pt x="421668" y="0"/>
                    </a:cubicBezTo>
                    <a:cubicBezTo>
                      <a:pt x="390723" y="0"/>
                      <a:pt x="365637" y="25086"/>
                      <a:pt x="365637" y="56030"/>
                    </a:cubicBezTo>
                    <a:lnTo>
                      <a:pt x="365637" y="420271"/>
                    </a:lnTo>
                    <a:lnTo>
                      <a:pt x="350777" y="420271"/>
                    </a:lnTo>
                    <a:lnTo>
                      <a:pt x="276491" y="143034"/>
                    </a:lnTo>
                    <a:cubicBezTo>
                      <a:pt x="268482" y="113143"/>
                      <a:pt x="237758" y="95405"/>
                      <a:pt x="207868" y="103414"/>
                    </a:cubicBezTo>
                    <a:cubicBezTo>
                      <a:pt x="177978" y="111423"/>
                      <a:pt x="160240" y="142147"/>
                      <a:pt x="168248" y="172037"/>
                    </a:cubicBezTo>
                    <a:lnTo>
                      <a:pt x="246522" y="464158"/>
                    </a:lnTo>
                    <a:lnTo>
                      <a:pt x="246522" y="468766"/>
                    </a:lnTo>
                    <a:lnTo>
                      <a:pt x="98105" y="383077"/>
                    </a:lnTo>
                    <a:cubicBezTo>
                      <a:pt x="66827" y="365018"/>
                      <a:pt x="26830" y="375736"/>
                      <a:pt x="8772" y="407014"/>
                    </a:cubicBezTo>
                    <a:cubicBezTo>
                      <a:pt x="-9287" y="438293"/>
                      <a:pt x="1430" y="478288"/>
                      <a:pt x="32708" y="496347"/>
                    </a:cubicBezTo>
                    <a:lnTo>
                      <a:pt x="248243" y="620785"/>
                    </a:lnTo>
                    <a:lnTo>
                      <a:pt x="250250" y="640696"/>
                    </a:lnTo>
                    <a:cubicBezTo>
                      <a:pt x="263079" y="703393"/>
                      <a:pt x="307892" y="754439"/>
                      <a:pt x="366898" y="776044"/>
                    </a:cubicBezTo>
                    <a:lnTo>
                      <a:pt x="380957" y="778525"/>
                    </a:lnTo>
                    <a:lnTo>
                      <a:pt x="457788" y="1065260"/>
                    </a:lnTo>
                    <a:cubicBezTo>
                      <a:pt x="462077" y="1081266"/>
                      <a:pt x="478528" y="1090765"/>
                      <a:pt x="494535" y="1086476"/>
                    </a:cubicBezTo>
                    <a:lnTo>
                      <a:pt x="610457" y="1055414"/>
                    </a:lnTo>
                    <a:cubicBezTo>
                      <a:pt x="618461" y="1053270"/>
                      <a:pt x="624837" y="1048085"/>
                      <a:pt x="628676" y="104143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9" name="台形 1418">
                <a:extLst>
                  <a:ext uri="{FF2B5EF4-FFF2-40B4-BE49-F238E27FC236}">
                    <a16:creationId xmlns:a16="http://schemas.microsoft.com/office/drawing/2014/main" id="{3E6B03A7-4A1F-47EC-BD03-DE2C9BC8882A}"/>
                  </a:ext>
                </a:extLst>
              </p:cNvPr>
              <p:cNvSpPr/>
              <p:nvPr/>
            </p:nvSpPr>
            <p:spPr bwMode="auto">
              <a:xfrm rot="1800000">
                <a:off x="6361480" y="3835130"/>
                <a:ext cx="370433" cy="948889"/>
              </a:xfrm>
              <a:prstGeom prst="trapezoid">
                <a:avLst>
                  <a:gd name="adj" fmla="val 38021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0" name="四角形: 角を丸くする 1419">
                <a:extLst>
                  <a:ext uri="{FF2B5EF4-FFF2-40B4-BE49-F238E27FC236}">
                    <a16:creationId xmlns:a16="http://schemas.microsoft.com/office/drawing/2014/main" id="{E629DEEF-C330-4918-82D4-B55339D2C9B2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1" name="フリーフォーム: 図形 1420">
                <a:extLst>
                  <a:ext uri="{FF2B5EF4-FFF2-40B4-BE49-F238E27FC236}">
                    <a16:creationId xmlns:a16="http://schemas.microsoft.com/office/drawing/2014/main" id="{9891C1A5-6098-4A70-8977-8AADF6552570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2" name="四角形: 角を丸くする 1421">
                <a:extLst>
                  <a:ext uri="{FF2B5EF4-FFF2-40B4-BE49-F238E27FC236}">
                    <a16:creationId xmlns:a16="http://schemas.microsoft.com/office/drawing/2014/main" id="{B15ED990-D5C2-490A-AD01-2BE4844DA1B4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3" name="フリーフォーム: 図形 1422">
                <a:extLst>
                  <a:ext uri="{FF2B5EF4-FFF2-40B4-BE49-F238E27FC236}">
                    <a16:creationId xmlns:a16="http://schemas.microsoft.com/office/drawing/2014/main" id="{AE177348-83C7-491D-9E2F-EB9C9EB9A7D2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4" name="四角形: 上の 2 つの角を丸める 1423">
                <a:extLst>
                  <a:ext uri="{FF2B5EF4-FFF2-40B4-BE49-F238E27FC236}">
                    <a16:creationId xmlns:a16="http://schemas.microsoft.com/office/drawing/2014/main" id="{3F1912B6-5B0E-4CA4-93C2-FD2C5EE62CFB}"/>
                  </a:ext>
                </a:extLst>
              </p:cNvPr>
              <p:cNvSpPr/>
              <p:nvPr/>
            </p:nvSpPr>
            <p:spPr bwMode="auto">
              <a:xfrm>
                <a:off x="6714407" y="3808586"/>
                <a:ext cx="838918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5" name="フリーフォーム: 図形 1424">
                <a:extLst>
                  <a:ext uri="{FF2B5EF4-FFF2-40B4-BE49-F238E27FC236}">
                    <a16:creationId xmlns:a16="http://schemas.microsoft.com/office/drawing/2014/main" id="{2A954B4B-1F2B-496F-8E89-A31A843A5CE1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45504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0 w 577050"/>
                  <a:gd name="connsiteY5" fmla="*/ 355600 h 855095"/>
                  <a:gd name="connsiteX6" fmla="*/ 87113 w 577050"/>
                  <a:gd name="connsiteY6" fmla="*/ 355600 h 855095"/>
                  <a:gd name="connsiteX7" fmla="*/ 176013 w 577050"/>
                  <a:gd name="connsiteY7" fmla="*/ 0 h 855095"/>
                  <a:gd name="connsiteX0" fmla="*/ 176013 w 577050"/>
                  <a:gd name="connsiteY0" fmla="*/ 0 h 538389"/>
                  <a:gd name="connsiteX1" fmla="*/ 401038 w 577050"/>
                  <a:gd name="connsiteY1" fmla="*/ 0 h 538389"/>
                  <a:gd name="connsiteX2" fmla="*/ 489938 w 577050"/>
                  <a:gd name="connsiteY2" fmla="*/ 355600 h 538389"/>
                  <a:gd name="connsiteX3" fmla="*/ 577050 w 577050"/>
                  <a:gd name="connsiteY3" fmla="*/ 355600 h 538389"/>
                  <a:gd name="connsiteX4" fmla="*/ 288527 w 577050"/>
                  <a:gd name="connsiteY4" fmla="*/ 538389 h 538389"/>
                  <a:gd name="connsiteX5" fmla="*/ 0 w 577050"/>
                  <a:gd name="connsiteY5" fmla="*/ 355600 h 538389"/>
                  <a:gd name="connsiteX6" fmla="*/ 87113 w 577050"/>
                  <a:gd name="connsiteY6" fmla="*/ 355600 h 538389"/>
                  <a:gd name="connsiteX7" fmla="*/ 176013 w 577050"/>
                  <a:gd name="connsiteY7" fmla="*/ 0 h 538389"/>
                  <a:gd name="connsiteX0" fmla="*/ 176013 w 577050"/>
                  <a:gd name="connsiteY0" fmla="*/ 0 h 455045"/>
                  <a:gd name="connsiteX1" fmla="*/ 401038 w 577050"/>
                  <a:gd name="connsiteY1" fmla="*/ 0 h 455045"/>
                  <a:gd name="connsiteX2" fmla="*/ 489938 w 577050"/>
                  <a:gd name="connsiteY2" fmla="*/ 355600 h 455045"/>
                  <a:gd name="connsiteX3" fmla="*/ 577050 w 577050"/>
                  <a:gd name="connsiteY3" fmla="*/ 355600 h 455045"/>
                  <a:gd name="connsiteX4" fmla="*/ 284710 w 577050"/>
                  <a:gd name="connsiteY4" fmla="*/ 455045 h 455045"/>
                  <a:gd name="connsiteX5" fmla="*/ 0 w 577050"/>
                  <a:gd name="connsiteY5" fmla="*/ 355600 h 455045"/>
                  <a:gd name="connsiteX6" fmla="*/ 87113 w 577050"/>
                  <a:gd name="connsiteY6" fmla="*/ 355600 h 455045"/>
                  <a:gd name="connsiteX7" fmla="*/ 176013 w 577050"/>
                  <a:gd name="connsiteY7" fmla="*/ 0 h 455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45504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4710" y="455045"/>
                    </a:lnTo>
                    <a:lnTo>
                      <a:pt x="0" y="355600"/>
                    </a:lnTo>
                    <a:lnTo>
                      <a:pt x="87113" y="355600"/>
                    </a:lnTo>
                    <a:lnTo>
                      <a:pt x="1760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6" name="楕円 1425">
                <a:extLst>
                  <a:ext uri="{FF2B5EF4-FFF2-40B4-BE49-F238E27FC236}">
                    <a16:creationId xmlns:a16="http://schemas.microsoft.com/office/drawing/2014/main" id="{A8A75DDA-0FEA-4E45-9AB5-3B2D065ADB1C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7" name="四角形: 角を丸くする 1426">
                <a:extLst>
                  <a:ext uri="{FF2B5EF4-FFF2-40B4-BE49-F238E27FC236}">
                    <a16:creationId xmlns:a16="http://schemas.microsoft.com/office/drawing/2014/main" id="{8A754A71-2A13-476B-9662-8232BB51A91F}"/>
                  </a:ext>
                </a:extLst>
              </p:cNvPr>
              <p:cNvSpPr/>
              <p:nvPr/>
            </p:nvSpPr>
            <p:spPr bwMode="auto">
              <a:xfrm flipH="1">
                <a:off x="7250692" y="5592998"/>
                <a:ext cx="180207" cy="238416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8" name="四角形: 角を丸くする 1427">
                <a:extLst>
                  <a:ext uri="{FF2B5EF4-FFF2-40B4-BE49-F238E27FC236}">
                    <a16:creationId xmlns:a16="http://schemas.microsoft.com/office/drawing/2014/main" id="{7E3A15CC-1402-44A5-AAFE-439A2DE652F0}"/>
                  </a:ext>
                </a:extLst>
              </p:cNvPr>
              <p:cNvSpPr/>
              <p:nvPr/>
            </p:nvSpPr>
            <p:spPr bwMode="auto">
              <a:xfrm>
                <a:off x="6872057" y="5592998"/>
                <a:ext cx="180208" cy="238416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9" name="台形 1428">
                <a:extLst>
                  <a:ext uri="{FF2B5EF4-FFF2-40B4-BE49-F238E27FC236}">
                    <a16:creationId xmlns:a16="http://schemas.microsoft.com/office/drawing/2014/main" id="{3BD3B492-6E86-42F1-ABF5-0B33B894A760}"/>
                  </a:ext>
                </a:extLst>
              </p:cNvPr>
              <p:cNvSpPr/>
              <p:nvPr/>
            </p:nvSpPr>
            <p:spPr bwMode="auto">
              <a:xfrm rot="10800000">
                <a:off x="7055558" y="3904068"/>
                <a:ext cx="159363" cy="121659"/>
              </a:xfrm>
              <a:prstGeom prst="trapezoid">
                <a:avLst/>
              </a:pr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0" name="五角形 3">
                <a:extLst>
                  <a:ext uri="{FF2B5EF4-FFF2-40B4-BE49-F238E27FC236}">
                    <a16:creationId xmlns:a16="http://schemas.microsoft.com/office/drawing/2014/main" id="{19932BDC-606E-4463-B2CA-CF3B302252E7}"/>
                  </a:ext>
                </a:extLst>
              </p:cNvPr>
              <p:cNvSpPr/>
              <p:nvPr/>
            </p:nvSpPr>
            <p:spPr bwMode="auto">
              <a:xfrm rot="10800000">
                <a:off x="7054738" y="4026006"/>
                <a:ext cx="180020" cy="716709"/>
              </a:xfrm>
              <a:custGeom>
                <a:avLst/>
                <a:gdLst>
                  <a:gd name="connsiteX0" fmla="*/ 0 w 180020"/>
                  <a:gd name="connsiteY0" fmla="*/ 93337 h 244360"/>
                  <a:gd name="connsiteX1" fmla="*/ 90010 w 180020"/>
                  <a:gd name="connsiteY1" fmla="*/ 0 h 244360"/>
                  <a:gd name="connsiteX2" fmla="*/ 180020 w 180020"/>
                  <a:gd name="connsiteY2" fmla="*/ 93337 h 244360"/>
                  <a:gd name="connsiteX3" fmla="*/ 145639 w 180020"/>
                  <a:gd name="connsiteY3" fmla="*/ 244359 h 244360"/>
                  <a:gd name="connsiteX4" fmla="*/ 34381 w 180020"/>
                  <a:gd name="connsiteY4" fmla="*/ 244359 h 244360"/>
                  <a:gd name="connsiteX5" fmla="*/ 0 w 180020"/>
                  <a:gd name="connsiteY5" fmla="*/ 93337 h 244360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34381 w 180020"/>
                  <a:gd name="connsiteY4" fmla="*/ 244359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8194 w 180020"/>
                  <a:gd name="connsiteY4" fmla="*/ 601547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5813 w 180020"/>
                  <a:gd name="connsiteY4" fmla="*/ 601547 h 601547"/>
                  <a:gd name="connsiteX5" fmla="*/ 0 w 180020"/>
                  <a:gd name="connsiteY5" fmla="*/ 93337 h 60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020" h="601547">
                    <a:moveTo>
                      <a:pt x="0" y="93337"/>
                    </a:moveTo>
                    <a:lnTo>
                      <a:pt x="90010" y="0"/>
                    </a:lnTo>
                    <a:lnTo>
                      <a:pt x="180020" y="93337"/>
                    </a:lnTo>
                    <a:lnTo>
                      <a:pt x="136114" y="601547"/>
                    </a:lnTo>
                    <a:lnTo>
                      <a:pt x="55813" y="601547"/>
                    </a:lnTo>
                    <a:lnTo>
                      <a:pt x="0" y="93337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1" name="二等辺三角形 1">
                <a:extLst>
                  <a:ext uri="{FF2B5EF4-FFF2-40B4-BE49-F238E27FC236}">
                    <a16:creationId xmlns:a16="http://schemas.microsoft.com/office/drawing/2014/main" id="{77770D9B-0952-4E96-9C69-29FEBDF99C7A}"/>
                  </a:ext>
                </a:extLst>
              </p:cNvPr>
              <p:cNvSpPr/>
              <p:nvPr/>
            </p:nvSpPr>
            <p:spPr bwMode="auto">
              <a:xfrm>
                <a:off x="6875520" y="3808497"/>
                <a:ext cx="256410" cy="278128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23359 h 223359"/>
                  <a:gd name="connsiteX1" fmla="*/ 81683 w 256410"/>
                  <a:gd name="connsiteY1" fmla="*/ 0 h 223359"/>
                  <a:gd name="connsiteX2" fmla="*/ 256410 w 256410"/>
                  <a:gd name="connsiteY2" fmla="*/ 47146 h 223359"/>
                  <a:gd name="connsiteX3" fmla="*/ 0 w 256410"/>
                  <a:gd name="connsiteY3" fmla="*/ 223359 h 223359"/>
                  <a:gd name="connsiteX0" fmla="*/ 0 w 256410"/>
                  <a:gd name="connsiteY0" fmla="*/ 278128 h 278128"/>
                  <a:gd name="connsiteX1" fmla="*/ 88827 w 256410"/>
                  <a:gd name="connsiteY1" fmla="*/ 0 h 278128"/>
                  <a:gd name="connsiteX2" fmla="*/ 256410 w 256410"/>
                  <a:gd name="connsiteY2" fmla="*/ 101915 h 278128"/>
                  <a:gd name="connsiteX3" fmla="*/ 0 w 256410"/>
                  <a:gd name="connsiteY3" fmla="*/ 278128 h 27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8">
                    <a:moveTo>
                      <a:pt x="0" y="278128"/>
                    </a:moveTo>
                    <a:lnTo>
                      <a:pt x="88827" y="0"/>
                    </a:lnTo>
                    <a:lnTo>
                      <a:pt x="256410" y="101915"/>
                    </a:lnTo>
                    <a:lnTo>
                      <a:pt x="0" y="278128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2" name="二等辺三角形 1">
                <a:extLst>
                  <a:ext uri="{FF2B5EF4-FFF2-40B4-BE49-F238E27FC236}">
                    <a16:creationId xmlns:a16="http://schemas.microsoft.com/office/drawing/2014/main" id="{5412A5C4-FF19-48A0-A96F-D5CA818168AD}"/>
                  </a:ext>
                </a:extLst>
              </p:cNvPr>
              <p:cNvSpPr/>
              <p:nvPr/>
            </p:nvSpPr>
            <p:spPr bwMode="auto">
              <a:xfrm flipH="1">
                <a:off x="7136071" y="3808496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3" name="台形 1432">
                <a:extLst>
                  <a:ext uri="{FF2B5EF4-FFF2-40B4-BE49-F238E27FC236}">
                    <a16:creationId xmlns:a16="http://schemas.microsoft.com/office/drawing/2014/main" id="{992EE25E-9C0D-45B8-9ABE-476FB6CEEE3A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734704"/>
                <a:ext cx="967464" cy="579272"/>
              </a:xfrm>
              <a:prstGeom prst="trapezoid">
                <a:avLst>
                  <a:gd name="adj" fmla="val 12183"/>
                </a:avLst>
              </a:prstGeom>
              <a:pattFill prst="lgGrid">
                <a:fgClr>
                  <a:srgbClr val="FFFFFF">
                    <a:lumMod val="65000"/>
                  </a:srgbClr>
                </a:fgClr>
                <a:bgClr>
                  <a:srgbClr val="FFFFFF">
                    <a:lumMod val="75000"/>
                  </a:srgbClr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4" name="正方形/長方形 1433">
                <a:extLst>
                  <a:ext uri="{FF2B5EF4-FFF2-40B4-BE49-F238E27FC236}">
                    <a16:creationId xmlns:a16="http://schemas.microsoft.com/office/drawing/2014/main" id="{97B38A54-62E4-42C0-A490-7B0D8C13011A}"/>
                  </a:ext>
                </a:extLst>
              </p:cNvPr>
              <p:cNvSpPr/>
              <p:nvPr/>
            </p:nvSpPr>
            <p:spPr bwMode="auto">
              <a:xfrm>
                <a:off x="6718135" y="4734704"/>
                <a:ext cx="835190" cy="58270"/>
              </a:xfrm>
              <a:prstGeom prst="rect">
                <a:avLst/>
              </a:prstGeom>
              <a:pattFill prst="lgGrid">
                <a:fgClr>
                  <a:srgbClr val="FFFFFF">
                    <a:lumMod val="65000"/>
                  </a:srgbClr>
                </a:fgClr>
                <a:bgClr>
                  <a:srgbClr val="FFFFFF">
                    <a:lumMod val="75000"/>
                  </a:srgbClr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435" name="グループ化 1434">
                <a:extLst>
                  <a:ext uri="{FF2B5EF4-FFF2-40B4-BE49-F238E27FC236}">
                    <a16:creationId xmlns:a16="http://schemas.microsoft.com/office/drawing/2014/main" id="{CA02E263-5156-4894-A750-0843E15658F2}"/>
                  </a:ext>
                </a:extLst>
              </p:cNvPr>
              <p:cNvGrpSpPr/>
              <p:nvPr/>
            </p:nvGrpSpPr>
            <p:grpSpPr>
              <a:xfrm>
                <a:off x="6681069" y="3784834"/>
                <a:ext cx="272808" cy="1075316"/>
                <a:chOff x="6681069" y="3784834"/>
                <a:chExt cx="272808" cy="1075316"/>
              </a:xfrm>
              <a:pattFill prst="dotGrid">
                <a:fgClr>
                  <a:srgbClr val="CC6600"/>
                </a:fgClr>
                <a:bgClr>
                  <a:srgbClr val="FF9900"/>
                </a:bgClr>
              </a:pattFill>
            </p:grpSpPr>
            <p:sp>
              <p:nvSpPr>
                <p:cNvPr id="1451" name="フリーフォーム: 図形 1450">
                  <a:extLst>
                    <a:ext uri="{FF2B5EF4-FFF2-40B4-BE49-F238E27FC236}">
                      <a16:creationId xmlns:a16="http://schemas.microsoft.com/office/drawing/2014/main" id="{6FF670CC-64AA-4A08-907E-38DB00913C24}"/>
                    </a:ext>
                  </a:extLst>
                </p:cNvPr>
                <p:cNvSpPr/>
                <p:nvPr/>
              </p:nvSpPr>
              <p:spPr bwMode="auto">
                <a:xfrm>
                  <a:off x="6681069" y="3805472"/>
                  <a:ext cx="272808" cy="1054678"/>
                </a:xfrm>
                <a:custGeom>
                  <a:avLst/>
                  <a:gdLst>
                    <a:gd name="connsiteX0" fmla="*/ 220954 w 272808"/>
                    <a:gd name="connsiteY0" fmla="*/ 0 h 1054678"/>
                    <a:gd name="connsiteX1" fmla="*/ 272808 w 272808"/>
                    <a:gd name="connsiteY1" fmla="*/ 0 h 1054678"/>
                    <a:gd name="connsiteX2" fmla="*/ 272808 w 272808"/>
                    <a:gd name="connsiteY2" fmla="*/ 1054678 h 1054678"/>
                    <a:gd name="connsiteX3" fmla="*/ 0 w 272808"/>
                    <a:gd name="connsiteY3" fmla="*/ 1054678 h 1054678"/>
                    <a:gd name="connsiteX4" fmla="*/ 0 w 272808"/>
                    <a:gd name="connsiteY4" fmla="*/ 220954 h 1054678"/>
                    <a:gd name="connsiteX5" fmla="*/ 220954 w 272808"/>
                    <a:gd name="connsiteY5" fmla="*/ 0 h 105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2808" h="1054678">
                      <a:moveTo>
                        <a:pt x="220954" y="0"/>
                      </a:moveTo>
                      <a:lnTo>
                        <a:pt x="272808" y="0"/>
                      </a:lnTo>
                      <a:lnTo>
                        <a:pt x="272808" y="1054678"/>
                      </a:lnTo>
                      <a:lnTo>
                        <a:pt x="0" y="1054678"/>
                      </a:lnTo>
                      <a:lnTo>
                        <a:pt x="0" y="220954"/>
                      </a:lnTo>
                      <a:cubicBezTo>
                        <a:pt x="0" y="98924"/>
                        <a:pt x="98924" y="0"/>
                        <a:pt x="22095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52" name="フリーフォーム: 図形 1451">
                  <a:extLst>
                    <a:ext uri="{FF2B5EF4-FFF2-40B4-BE49-F238E27FC236}">
                      <a16:creationId xmlns:a16="http://schemas.microsoft.com/office/drawing/2014/main" id="{E8DA8139-39FD-4EF6-93DC-E3B0468C82F7}"/>
                    </a:ext>
                  </a:extLst>
                </p:cNvPr>
                <p:cNvSpPr/>
                <p:nvPr/>
              </p:nvSpPr>
              <p:spPr bwMode="auto">
                <a:xfrm rot="16200000">
                  <a:off x="6472237" y="4072484"/>
                  <a:ext cx="769290" cy="193989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90" h="193989">
                      <a:moveTo>
                        <a:pt x="769290" y="193989"/>
                      </a:moveTo>
                      <a:lnTo>
                        <a:pt x="468190" y="193989"/>
                      </a:lnTo>
                      <a:lnTo>
                        <a:pt x="468192" y="193988"/>
                      </a:lnTo>
                      <a:lnTo>
                        <a:pt x="0" y="193988"/>
                      </a:lnTo>
                      <a:lnTo>
                        <a:pt x="540192" y="0"/>
                      </a:lnTo>
                      <a:lnTo>
                        <a:pt x="582128" y="98617"/>
                      </a:lnTo>
                      <a:lnTo>
                        <a:pt x="699941" y="2"/>
                      </a:ln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436" name="グループ化 1435">
                <a:extLst>
                  <a:ext uri="{FF2B5EF4-FFF2-40B4-BE49-F238E27FC236}">
                    <a16:creationId xmlns:a16="http://schemas.microsoft.com/office/drawing/2014/main" id="{D37DC4FF-B28C-4BC6-9B4D-94436F3386C0}"/>
                  </a:ext>
                </a:extLst>
              </p:cNvPr>
              <p:cNvGrpSpPr/>
              <p:nvPr/>
            </p:nvGrpSpPr>
            <p:grpSpPr>
              <a:xfrm flipH="1">
                <a:off x="7311562" y="3784834"/>
                <a:ext cx="272808" cy="1075316"/>
                <a:chOff x="6681069" y="3784834"/>
                <a:chExt cx="272808" cy="1075316"/>
              </a:xfrm>
              <a:pattFill prst="dotGrid">
                <a:fgClr>
                  <a:srgbClr val="CC6600"/>
                </a:fgClr>
                <a:bgClr>
                  <a:srgbClr val="FF9900"/>
                </a:bgClr>
              </a:pattFill>
            </p:grpSpPr>
            <p:sp>
              <p:nvSpPr>
                <p:cNvPr id="1449" name="フリーフォーム: 図形 1448">
                  <a:extLst>
                    <a:ext uri="{FF2B5EF4-FFF2-40B4-BE49-F238E27FC236}">
                      <a16:creationId xmlns:a16="http://schemas.microsoft.com/office/drawing/2014/main" id="{1069155B-208D-4A97-9573-722D80873322}"/>
                    </a:ext>
                  </a:extLst>
                </p:cNvPr>
                <p:cNvSpPr/>
                <p:nvPr/>
              </p:nvSpPr>
              <p:spPr bwMode="auto">
                <a:xfrm>
                  <a:off x="6681069" y="3805472"/>
                  <a:ext cx="272808" cy="1054678"/>
                </a:xfrm>
                <a:custGeom>
                  <a:avLst/>
                  <a:gdLst>
                    <a:gd name="connsiteX0" fmla="*/ 220954 w 272808"/>
                    <a:gd name="connsiteY0" fmla="*/ 0 h 1054678"/>
                    <a:gd name="connsiteX1" fmla="*/ 272808 w 272808"/>
                    <a:gd name="connsiteY1" fmla="*/ 0 h 1054678"/>
                    <a:gd name="connsiteX2" fmla="*/ 272808 w 272808"/>
                    <a:gd name="connsiteY2" fmla="*/ 1054678 h 1054678"/>
                    <a:gd name="connsiteX3" fmla="*/ 0 w 272808"/>
                    <a:gd name="connsiteY3" fmla="*/ 1054678 h 1054678"/>
                    <a:gd name="connsiteX4" fmla="*/ 0 w 272808"/>
                    <a:gd name="connsiteY4" fmla="*/ 220954 h 1054678"/>
                    <a:gd name="connsiteX5" fmla="*/ 220954 w 272808"/>
                    <a:gd name="connsiteY5" fmla="*/ 0 h 105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2808" h="1054678">
                      <a:moveTo>
                        <a:pt x="220954" y="0"/>
                      </a:moveTo>
                      <a:lnTo>
                        <a:pt x="272808" y="0"/>
                      </a:lnTo>
                      <a:lnTo>
                        <a:pt x="272808" y="1054678"/>
                      </a:lnTo>
                      <a:lnTo>
                        <a:pt x="0" y="1054678"/>
                      </a:lnTo>
                      <a:lnTo>
                        <a:pt x="0" y="220954"/>
                      </a:lnTo>
                      <a:cubicBezTo>
                        <a:pt x="0" y="98924"/>
                        <a:pt x="98924" y="0"/>
                        <a:pt x="22095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50" name="フリーフォーム: 図形 1449">
                  <a:extLst>
                    <a:ext uri="{FF2B5EF4-FFF2-40B4-BE49-F238E27FC236}">
                      <a16:creationId xmlns:a16="http://schemas.microsoft.com/office/drawing/2014/main" id="{BA183355-6154-4A1E-9C6A-BFA22AE93EBD}"/>
                    </a:ext>
                  </a:extLst>
                </p:cNvPr>
                <p:cNvSpPr/>
                <p:nvPr/>
              </p:nvSpPr>
              <p:spPr bwMode="auto">
                <a:xfrm rot="16200000">
                  <a:off x="6472237" y="4072484"/>
                  <a:ext cx="769290" cy="193989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90" h="193989">
                      <a:moveTo>
                        <a:pt x="769290" y="193989"/>
                      </a:moveTo>
                      <a:lnTo>
                        <a:pt x="468190" y="193989"/>
                      </a:lnTo>
                      <a:lnTo>
                        <a:pt x="468192" y="193988"/>
                      </a:lnTo>
                      <a:lnTo>
                        <a:pt x="0" y="193988"/>
                      </a:lnTo>
                      <a:lnTo>
                        <a:pt x="540192" y="0"/>
                      </a:lnTo>
                      <a:lnTo>
                        <a:pt x="582128" y="98617"/>
                      </a:lnTo>
                      <a:lnTo>
                        <a:pt x="699941" y="2"/>
                      </a:ln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437" name="フリーフォーム: 図形 1436">
                <a:extLst>
                  <a:ext uri="{FF2B5EF4-FFF2-40B4-BE49-F238E27FC236}">
                    <a16:creationId xmlns:a16="http://schemas.microsoft.com/office/drawing/2014/main" id="{4100592B-6C54-4989-AB75-B017E53A93FC}"/>
                  </a:ext>
                </a:extLst>
              </p:cNvPr>
              <p:cNvSpPr/>
              <p:nvPr/>
            </p:nvSpPr>
            <p:spPr bwMode="auto">
              <a:xfrm>
                <a:off x="5897527" y="1285137"/>
                <a:ext cx="2468806" cy="2501666"/>
              </a:xfrm>
              <a:custGeom>
                <a:avLst/>
                <a:gdLst>
                  <a:gd name="connsiteX0" fmla="*/ 1234403 w 2468806"/>
                  <a:gd name="connsiteY0" fmla="*/ 0 h 2501666"/>
                  <a:gd name="connsiteX1" fmla="*/ 2468806 w 2468806"/>
                  <a:gd name="connsiteY1" fmla="*/ 1302978 h 2501666"/>
                  <a:gd name="connsiteX2" fmla="*/ 1822793 w 2468806"/>
                  <a:gd name="connsiteY2" fmla="*/ 2448694 h 2501666"/>
                  <a:gd name="connsiteX3" fmla="*/ 1718617 w 2468806"/>
                  <a:gd name="connsiteY3" fmla="*/ 2501666 h 2501666"/>
                  <a:gd name="connsiteX4" fmla="*/ 1747782 w 2468806"/>
                  <a:gd name="connsiteY4" fmla="*/ 2477246 h 2501666"/>
                  <a:gd name="connsiteX5" fmla="*/ 2152611 w 2468806"/>
                  <a:gd name="connsiteY5" fmla="*/ 1427872 h 2501666"/>
                  <a:gd name="connsiteX6" fmla="*/ 1234403 w 2468806"/>
                  <a:gd name="connsiteY6" fmla="*/ 162370 h 2501666"/>
                  <a:gd name="connsiteX7" fmla="*/ 316195 w 2468806"/>
                  <a:gd name="connsiteY7" fmla="*/ 1427872 h 2501666"/>
                  <a:gd name="connsiteX8" fmla="*/ 721025 w 2468806"/>
                  <a:gd name="connsiteY8" fmla="*/ 2477246 h 2501666"/>
                  <a:gd name="connsiteX9" fmla="*/ 750190 w 2468806"/>
                  <a:gd name="connsiteY9" fmla="*/ 2501666 h 2501666"/>
                  <a:gd name="connsiteX10" fmla="*/ 646013 w 2468806"/>
                  <a:gd name="connsiteY10" fmla="*/ 2448694 h 2501666"/>
                  <a:gd name="connsiteX11" fmla="*/ 0 w 2468806"/>
                  <a:gd name="connsiteY11" fmla="*/ 1302978 h 2501666"/>
                  <a:gd name="connsiteX12" fmla="*/ 1234403 w 2468806"/>
                  <a:gd name="connsiteY12" fmla="*/ 0 h 2501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68806" h="2501666">
                    <a:moveTo>
                      <a:pt x="1234403" y="0"/>
                    </a:moveTo>
                    <a:cubicBezTo>
                      <a:pt x="1916145" y="0"/>
                      <a:pt x="2468806" y="583363"/>
                      <a:pt x="2468806" y="1302978"/>
                    </a:cubicBezTo>
                    <a:cubicBezTo>
                      <a:pt x="2468806" y="1797713"/>
                      <a:pt x="2207588" y="2228048"/>
                      <a:pt x="1822793" y="2448694"/>
                    </a:cubicBezTo>
                    <a:lnTo>
                      <a:pt x="1718617" y="2501666"/>
                    </a:lnTo>
                    <a:lnTo>
                      <a:pt x="1747782" y="2477246"/>
                    </a:lnTo>
                    <a:cubicBezTo>
                      <a:pt x="1992027" y="2249826"/>
                      <a:pt x="2152611" y="1864695"/>
                      <a:pt x="2152611" y="1427872"/>
                    </a:cubicBezTo>
                    <a:cubicBezTo>
                      <a:pt x="2152611" y="728955"/>
                      <a:pt x="1741515" y="162370"/>
                      <a:pt x="1234403" y="162370"/>
                    </a:cubicBezTo>
                    <a:cubicBezTo>
                      <a:pt x="727291" y="162370"/>
                      <a:pt x="316195" y="728955"/>
                      <a:pt x="316195" y="1427872"/>
                    </a:cubicBezTo>
                    <a:cubicBezTo>
                      <a:pt x="316195" y="1864695"/>
                      <a:pt x="476780" y="2249826"/>
                      <a:pt x="721025" y="2477246"/>
                    </a:cubicBezTo>
                    <a:lnTo>
                      <a:pt x="750190" y="2501666"/>
                    </a:lnTo>
                    <a:lnTo>
                      <a:pt x="646013" y="2448694"/>
                    </a:lnTo>
                    <a:cubicBezTo>
                      <a:pt x="261219" y="2228048"/>
                      <a:pt x="0" y="1797713"/>
                      <a:pt x="0" y="1302978"/>
                    </a:cubicBezTo>
                    <a:cubicBezTo>
                      <a:pt x="0" y="583363"/>
                      <a:pt x="552661" y="0"/>
                      <a:pt x="123440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8" name="フリーフォーム: 図形 1437">
                <a:extLst>
                  <a:ext uri="{FF2B5EF4-FFF2-40B4-BE49-F238E27FC236}">
                    <a16:creationId xmlns:a16="http://schemas.microsoft.com/office/drawing/2014/main" id="{D4ADE66D-B063-4C7E-8F3A-7D3460DF3410}"/>
                  </a:ext>
                </a:extLst>
              </p:cNvPr>
              <p:cNvSpPr/>
              <p:nvPr/>
            </p:nvSpPr>
            <p:spPr bwMode="auto">
              <a:xfrm>
                <a:off x="6854653" y="1389317"/>
                <a:ext cx="580188" cy="843362"/>
              </a:xfrm>
              <a:custGeom>
                <a:avLst/>
                <a:gdLst>
                  <a:gd name="connsiteX0" fmla="*/ 652573 w 1442865"/>
                  <a:gd name="connsiteY0" fmla="*/ 0 h 1359241"/>
                  <a:gd name="connsiteX1" fmla="*/ 721433 w 1442865"/>
                  <a:gd name="connsiteY1" fmla="*/ 4793 h 1359241"/>
                  <a:gd name="connsiteX2" fmla="*/ 790292 w 1442865"/>
                  <a:gd name="connsiteY2" fmla="*/ 0 h 1359241"/>
                  <a:gd name="connsiteX3" fmla="*/ 1442865 w 1442865"/>
                  <a:gd name="connsiteY3" fmla="*/ 720080 h 1359241"/>
                  <a:gd name="connsiteX4" fmla="*/ 1155151 w 1442865"/>
                  <a:gd name="connsiteY4" fmla="*/ 1317182 h 1359241"/>
                  <a:gd name="connsiteX5" fmla="*/ 1084928 w 1442865"/>
                  <a:gd name="connsiteY5" fmla="*/ 1359241 h 1359241"/>
                  <a:gd name="connsiteX6" fmla="*/ 1143754 w 1442865"/>
                  <a:gd name="connsiteY6" fmla="*/ 1239650 h 1359241"/>
                  <a:gd name="connsiteX7" fmla="*/ 1195037 w 1442865"/>
                  <a:gd name="connsiteY7" fmla="*/ 959362 h 1359241"/>
                  <a:gd name="connsiteX8" fmla="*/ 796475 w 1442865"/>
                  <a:gd name="connsiteY8" fmla="*/ 295870 h 1359241"/>
                  <a:gd name="connsiteX9" fmla="*/ 721433 w 1442865"/>
                  <a:gd name="connsiteY9" fmla="*/ 270165 h 1359241"/>
                  <a:gd name="connsiteX10" fmla="*/ 646390 w 1442865"/>
                  <a:gd name="connsiteY10" fmla="*/ 295870 h 1359241"/>
                  <a:gd name="connsiteX11" fmla="*/ 247828 w 1442865"/>
                  <a:gd name="connsiteY11" fmla="*/ 959362 h 1359241"/>
                  <a:gd name="connsiteX12" fmla="*/ 299111 w 1442865"/>
                  <a:gd name="connsiteY12" fmla="*/ 1239650 h 1359241"/>
                  <a:gd name="connsiteX13" fmla="*/ 357937 w 1442865"/>
                  <a:gd name="connsiteY13" fmla="*/ 1359241 h 1359241"/>
                  <a:gd name="connsiteX14" fmla="*/ 287714 w 1442865"/>
                  <a:gd name="connsiteY14" fmla="*/ 1317182 h 1359241"/>
                  <a:gd name="connsiteX15" fmla="*/ 0 w 1442865"/>
                  <a:gd name="connsiteY15" fmla="*/ 720080 h 1359241"/>
                  <a:gd name="connsiteX16" fmla="*/ 652573 w 1442865"/>
                  <a:gd name="connsiteY16" fmla="*/ 0 h 1359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42865" h="1359241">
                    <a:moveTo>
                      <a:pt x="652573" y="0"/>
                    </a:moveTo>
                    <a:lnTo>
                      <a:pt x="721433" y="4793"/>
                    </a:lnTo>
                    <a:lnTo>
                      <a:pt x="790292" y="0"/>
                    </a:lnTo>
                    <a:cubicBezTo>
                      <a:pt x="1150698" y="0"/>
                      <a:pt x="1442865" y="322391"/>
                      <a:pt x="1442865" y="720080"/>
                    </a:cubicBezTo>
                    <a:cubicBezTo>
                      <a:pt x="1442865" y="968636"/>
                      <a:pt x="1328737" y="1187778"/>
                      <a:pt x="1155151" y="1317182"/>
                    </a:cubicBezTo>
                    <a:lnTo>
                      <a:pt x="1084928" y="1359241"/>
                    </a:lnTo>
                    <a:lnTo>
                      <a:pt x="1143754" y="1239650"/>
                    </a:lnTo>
                    <a:cubicBezTo>
                      <a:pt x="1176776" y="1153501"/>
                      <a:pt x="1195037" y="1058784"/>
                      <a:pt x="1195037" y="959362"/>
                    </a:cubicBezTo>
                    <a:cubicBezTo>
                      <a:pt x="1195037" y="661095"/>
                      <a:pt x="1030693" y="405184"/>
                      <a:pt x="796475" y="295870"/>
                    </a:cubicBezTo>
                    <a:lnTo>
                      <a:pt x="721433" y="270165"/>
                    </a:lnTo>
                    <a:lnTo>
                      <a:pt x="646390" y="295870"/>
                    </a:lnTo>
                    <a:cubicBezTo>
                      <a:pt x="412172" y="405184"/>
                      <a:pt x="247828" y="661095"/>
                      <a:pt x="247828" y="959362"/>
                    </a:cubicBezTo>
                    <a:cubicBezTo>
                      <a:pt x="247828" y="1058784"/>
                      <a:pt x="266089" y="1153501"/>
                      <a:pt x="299111" y="1239650"/>
                    </a:cubicBezTo>
                    <a:lnTo>
                      <a:pt x="357937" y="1359241"/>
                    </a:lnTo>
                    <a:lnTo>
                      <a:pt x="287714" y="1317182"/>
                    </a:lnTo>
                    <a:cubicBezTo>
                      <a:pt x="114128" y="1187778"/>
                      <a:pt x="0" y="968636"/>
                      <a:pt x="0" y="720080"/>
                    </a:cubicBezTo>
                    <a:cubicBezTo>
                      <a:pt x="0" y="322391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9" name="フリーフォーム: 図形 1438">
                <a:extLst>
                  <a:ext uri="{FF2B5EF4-FFF2-40B4-BE49-F238E27FC236}">
                    <a16:creationId xmlns:a16="http://schemas.microsoft.com/office/drawing/2014/main" id="{10F21CD4-0330-4242-80A8-3C327CB8ABCE}"/>
                  </a:ext>
                </a:extLst>
              </p:cNvPr>
              <p:cNvSpPr/>
              <p:nvPr/>
            </p:nvSpPr>
            <p:spPr bwMode="auto">
              <a:xfrm>
                <a:off x="6260004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0" name="フリーフォーム: 図形 1439">
                <a:extLst>
                  <a:ext uri="{FF2B5EF4-FFF2-40B4-BE49-F238E27FC236}">
                    <a16:creationId xmlns:a16="http://schemas.microsoft.com/office/drawing/2014/main" id="{0F9852DD-F849-4A81-B951-E2CCD73E01C0}"/>
                  </a:ext>
                </a:extLst>
              </p:cNvPr>
              <p:cNvSpPr/>
              <p:nvPr/>
            </p:nvSpPr>
            <p:spPr bwMode="auto">
              <a:xfrm flipH="1">
                <a:off x="7016277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1" name="フリーフォーム: 図形 1440">
                <a:extLst>
                  <a:ext uri="{FF2B5EF4-FFF2-40B4-BE49-F238E27FC236}">
                    <a16:creationId xmlns:a16="http://schemas.microsoft.com/office/drawing/2014/main" id="{5EABB3FB-7E2E-4B2B-881F-136E55B7660E}"/>
                  </a:ext>
                </a:extLst>
              </p:cNvPr>
              <p:cNvSpPr/>
              <p:nvPr/>
            </p:nvSpPr>
            <p:spPr bwMode="auto">
              <a:xfrm>
                <a:off x="6260004" y="2382147"/>
                <a:ext cx="693873" cy="443733"/>
              </a:xfrm>
              <a:custGeom>
                <a:avLst/>
                <a:gdLst>
                  <a:gd name="connsiteX0" fmla="*/ 317950 w 635901"/>
                  <a:gd name="connsiteY0" fmla="*/ 0 h 460685"/>
                  <a:gd name="connsiteX1" fmla="*/ 634125 w 635901"/>
                  <a:gd name="connsiteY1" fmla="*/ 215610 h 460685"/>
                  <a:gd name="connsiteX2" fmla="*/ 635901 w 635901"/>
                  <a:gd name="connsiteY2" fmla="*/ 230343 h 460685"/>
                  <a:gd name="connsiteX3" fmla="*/ 634125 w 635901"/>
                  <a:gd name="connsiteY3" fmla="*/ 245075 h 460685"/>
                  <a:gd name="connsiteX4" fmla="*/ 317950 w 635901"/>
                  <a:gd name="connsiteY4" fmla="*/ 460685 h 460685"/>
                  <a:gd name="connsiteX5" fmla="*/ 1775 w 635901"/>
                  <a:gd name="connsiteY5" fmla="*/ 245075 h 460685"/>
                  <a:gd name="connsiteX6" fmla="*/ 0 w 635901"/>
                  <a:gd name="connsiteY6" fmla="*/ 230343 h 460685"/>
                  <a:gd name="connsiteX7" fmla="*/ 1775 w 635901"/>
                  <a:gd name="connsiteY7" fmla="*/ 215610 h 460685"/>
                  <a:gd name="connsiteX8" fmla="*/ 317950 w 635901"/>
                  <a:gd name="connsiteY8" fmla="*/ 0 h 460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5901" h="460685">
                    <a:moveTo>
                      <a:pt x="317950" y="0"/>
                    </a:moveTo>
                    <a:cubicBezTo>
                      <a:pt x="473910" y="0"/>
                      <a:pt x="604032" y="92562"/>
                      <a:pt x="634125" y="215610"/>
                    </a:cubicBezTo>
                    <a:lnTo>
                      <a:pt x="635901" y="230343"/>
                    </a:lnTo>
                    <a:lnTo>
                      <a:pt x="634125" y="245075"/>
                    </a:lnTo>
                    <a:cubicBezTo>
                      <a:pt x="604032" y="368123"/>
                      <a:pt x="473910" y="460685"/>
                      <a:pt x="317950" y="460685"/>
                    </a:cubicBezTo>
                    <a:cubicBezTo>
                      <a:pt x="161990" y="460685"/>
                      <a:pt x="31869" y="368123"/>
                      <a:pt x="1775" y="245075"/>
                    </a:cubicBezTo>
                    <a:lnTo>
                      <a:pt x="0" y="230343"/>
                    </a:lnTo>
                    <a:lnTo>
                      <a:pt x="1775" y="215610"/>
                    </a:lnTo>
                    <a:cubicBezTo>
                      <a:pt x="31869" y="92562"/>
                      <a:pt x="161990" y="0"/>
                      <a:pt x="3179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2" name="フリーフォーム: 図形 1441">
                <a:extLst>
                  <a:ext uri="{FF2B5EF4-FFF2-40B4-BE49-F238E27FC236}">
                    <a16:creationId xmlns:a16="http://schemas.microsoft.com/office/drawing/2014/main" id="{D7FE997D-8DD7-4F54-8386-7C936A16374F}"/>
                  </a:ext>
                </a:extLst>
              </p:cNvPr>
              <p:cNvSpPr/>
              <p:nvPr/>
            </p:nvSpPr>
            <p:spPr bwMode="auto">
              <a:xfrm>
                <a:off x="6409872" y="2382147"/>
                <a:ext cx="382610" cy="443733"/>
              </a:xfrm>
              <a:custGeom>
                <a:avLst/>
                <a:gdLst>
                  <a:gd name="connsiteX0" fmla="*/ 188701 w 382610"/>
                  <a:gd name="connsiteY0" fmla="*/ 0 h 443733"/>
                  <a:gd name="connsiteX1" fmla="*/ 309784 w 382610"/>
                  <a:gd name="connsiteY1" fmla="*/ 15783 h 443733"/>
                  <a:gd name="connsiteX2" fmla="*/ 345451 w 382610"/>
                  <a:gd name="connsiteY2" fmla="*/ 30896 h 443733"/>
                  <a:gd name="connsiteX3" fmla="*/ 369002 w 382610"/>
                  <a:gd name="connsiteY3" fmla="*/ 90510 h 443733"/>
                  <a:gd name="connsiteX4" fmla="*/ 382610 w 382610"/>
                  <a:gd name="connsiteY4" fmla="*/ 202493 h 443733"/>
                  <a:gd name="connsiteX5" fmla="*/ 331398 w 382610"/>
                  <a:gd name="connsiteY5" fmla="*/ 409661 h 443733"/>
                  <a:gd name="connsiteX6" fmla="*/ 322814 w 382610"/>
                  <a:gd name="connsiteY6" fmla="*/ 422429 h 443733"/>
                  <a:gd name="connsiteX7" fmla="*/ 309784 w 382610"/>
                  <a:gd name="connsiteY7" fmla="*/ 427951 h 443733"/>
                  <a:gd name="connsiteX8" fmla="*/ 188701 w 382610"/>
                  <a:gd name="connsiteY8" fmla="*/ 443733 h 443733"/>
                  <a:gd name="connsiteX9" fmla="*/ 67619 w 382610"/>
                  <a:gd name="connsiteY9" fmla="*/ 427951 h 443733"/>
                  <a:gd name="connsiteX10" fmla="*/ 61871 w 382610"/>
                  <a:gd name="connsiteY10" fmla="*/ 425515 h 443733"/>
                  <a:gd name="connsiteX11" fmla="*/ 51212 w 382610"/>
                  <a:gd name="connsiteY11" fmla="*/ 409661 h 443733"/>
                  <a:gd name="connsiteX12" fmla="*/ 0 w 382610"/>
                  <a:gd name="connsiteY12" fmla="*/ 202493 h 443733"/>
                  <a:gd name="connsiteX13" fmla="*/ 13609 w 382610"/>
                  <a:gd name="connsiteY13" fmla="*/ 90510 h 443733"/>
                  <a:gd name="connsiteX14" fmla="*/ 38206 w 382610"/>
                  <a:gd name="connsiteY14" fmla="*/ 28246 h 443733"/>
                  <a:gd name="connsiteX15" fmla="*/ 67619 w 382610"/>
                  <a:gd name="connsiteY15" fmla="*/ 15783 h 443733"/>
                  <a:gd name="connsiteX16" fmla="*/ 188701 w 382610"/>
                  <a:gd name="connsiteY16" fmla="*/ 0 h 44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2610" h="443733">
                    <a:moveTo>
                      <a:pt x="188701" y="0"/>
                    </a:moveTo>
                    <a:cubicBezTo>
                      <a:pt x="231246" y="0"/>
                      <a:pt x="272028" y="5572"/>
                      <a:pt x="309784" y="15783"/>
                    </a:cubicBezTo>
                    <a:lnTo>
                      <a:pt x="345451" y="30896"/>
                    </a:lnTo>
                    <a:lnTo>
                      <a:pt x="369002" y="90510"/>
                    </a:lnTo>
                    <a:cubicBezTo>
                      <a:pt x="377806" y="125428"/>
                      <a:pt x="382610" y="163145"/>
                      <a:pt x="382610" y="202493"/>
                    </a:cubicBezTo>
                    <a:cubicBezTo>
                      <a:pt x="382610" y="281187"/>
                      <a:pt x="363391" y="353363"/>
                      <a:pt x="331398" y="409661"/>
                    </a:cubicBezTo>
                    <a:lnTo>
                      <a:pt x="322814" y="422429"/>
                    </a:lnTo>
                    <a:lnTo>
                      <a:pt x="309784" y="427951"/>
                    </a:lnTo>
                    <a:cubicBezTo>
                      <a:pt x="272028" y="438161"/>
                      <a:pt x="231246" y="443733"/>
                      <a:pt x="188701" y="443733"/>
                    </a:cubicBezTo>
                    <a:cubicBezTo>
                      <a:pt x="146157" y="443733"/>
                      <a:pt x="105374" y="438161"/>
                      <a:pt x="67619" y="427951"/>
                    </a:cubicBezTo>
                    <a:lnTo>
                      <a:pt x="61871" y="425515"/>
                    </a:lnTo>
                    <a:lnTo>
                      <a:pt x="51212" y="409661"/>
                    </a:lnTo>
                    <a:cubicBezTo>
                      <a:pt x="19219" y="353363"/>
                      <a:pt x="0" y="281187"/>
                      <a:pt x="0" y="202493"/>
                    </a:cubicBezTo>
                    <a:cubicBezTo>
                      <a:pt x="0" y="163145"/>
                      <a:pt x="4805" y="125428"/>
                      <a:pt x="13609" y="90510"/>
                    </a:cubicBezTo>
                    <a:lnTo>
                      <a:pt x="38206" y="28246"/>
                    </a:lnTo>
                    <a:lnTo>
                      <a:pt x="67619" y="15783"/>
                    </a:lnTo>
                    <a:cubicBezTo>
                      <a:pt x="105374" y="5572"/>
                      <a:pt x="146157" y="0"/>
                      <a:pt x="1887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3" name="フリーフォーム: 図形 1442">
                <a:extLst>
                  <a:ext uri="{FF2B5EF4-FFF2-40B4-BE49-F238E27FC236}">
                    <a16:creationId xmlns:a16="http://schemas.microsoft.com/office/drawing/2014/main" id="{742C153C-072F-49C4-82EA-1D753913D15B}"/>
                  </a:ext>
                </a:extLst>
              </p:cNvPr>
              <p:cNvSpPr/>
              <p:nvPr/>
            </p:nvSpPr>
            <p:spPr bwMode="auto">
              <a:xfrm>
                <a:off x="7263304" y="2382147"/>
                <a:ext cx="693873" cy="443733"/>
              </a:xfrm>
              <a:custGeom>
                <a:avLst/>
                <a:gdLst>
                  <a:gd name="connsiteX0" fmla="*/ 317950 w 635901"/>
                  <a:gd name="connsiteY0" fmla="*/ 0 h 460685"/>
                  <a:gd name="connsiteX1" fmla="*/ 634125 w 635901"/>
                  <a:gd name="connsiteY1" fmla="*/ 215610 h 460685"/>
                  <a:gd name="connsiteX2" fmla="*/ 635901 w 635901"/>
                  <a:gd name="connsiteY2" fmla="*/ 230343 h 460685"/>
                  <a:gd name="connsiteX3" fmla="*/ 634125 w 635901"/>
                  <a:gd name="connsiteY3" fmla="*/ 245075 h 460685"/>
                  <a:gd name="connsiteX4" fmla="*/ 317950 w 635901"/>
                  <a:gd name="connsiteY4" fmla="*/ 460685 h 460685"/>
                  <a:gd name="connsiteX5" fmla="*/ 1775 w 635901"/>
                  <a:gd name="connsiteY5" fmla="*/ 245075 h 460685"/>
                  <a:gd name="connsiteX6" fmla="*/ 0 w 635901"/>
                  <a:gd name="connsiteY6" fmla="*/ 230343 h 460685"/>
                  <a:gd name="connsiteX7" fmla="*/ 1775 w 635901"/>
                  <a:gd name="connsiteY7" fmla="*/ 215610 h 460685"/>
                  <a:gd name="connsiteX8" fmla="*/ 317950 w 635901"/>
                  <a:gd name="connsiteY8" fmla="*/ 0 h 460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5901" h="460685">
                    <a:moveTo>
                      <a:pt x="317950" y="0"/>
                    </a:moveTo>
                    <a:cubicBezTo>
                      <a:pt x="473910" y="0"/>
                      <a:pt x="604032" y="92562"/>
                      <a:pt x="634125" y="215610"/>
                    </a:cubicBezTo>
                    <a:lnTo>
                      <a:pt x="635901" y="230343"/>
                    </a:lnTo>
                    <a:lnTo>
                      <a:pt x="634125" y="245075"/>
                    </a:lnTo>
                    <a:cubicBezTo>
                      <a:pt x="604032" y="368123"/>
                      <a:pt x="473910" y="460685"/>
                      <a:pt x="317950" y="460685"/>
                    </a:cubicBezTo>
                    <a:cubicBezTo>
                      <a:pt x="161990" y="460685"/>
                      <a:pt x="31869" y="368123"/>
                      <a:pt x="1775" y="245075"/>
                    </a:cubicBezTo>
                    <a:lnTo>
                      <a:pt x="0" y="230343"/>
                    </a:lnTo>
                    <a:lnTo>
                      <a:pt x="1775" y="215610"/>
                    </a:lnTo>
                    <a:cubicBezTo>
                      <a:pt x="31869" y="92562"/>
                      <a:pt x="161990" y="0"/>
                      <a:pt x="3179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4" name="フリーフォーム: 図形 1443">
                <a:extLst>
                  <a:ext uri="{FF2B5EF4-FFF2-40B4-BE49-F238E27FC236}">
                    <a16:creationId xmlns:a16="http://schemas.microsoft.com/office/drawing/2014/main" id="{49FB2B98-6268-4A81-91A1-94227E80D55A}"/>
                  </a:ext>
                </a:extLst>
              </p:cNvPr>
              <p:cNvSpPr/>
              <p:nvPr/>
            </p:nvSpPr>
            <p:spPr bwMode="auto">
              <a:xfrm>
                <a:off x="7413172" y="2382147"/>
                <a:ext cx="382610" cy="443733"/>
              </a:xfrm>
              <a:custGeom>
                <a:avLst/>
                <a:gdLst>
                  <a:gd name="connsiteX0" fmla="*/ 188701 w 382610"/>
                  <a:gd name="connsiteY0" fmla="*/ 0 h 443733"/>
                  <a:gd name="connsiteX1" fmla="*/ 309784 w 382610"/>
                  <a:gd name="connsiteY1" fmla="*/ 15783 h 443733"/>
                  <a:gd name="connsiteX2" fmla="*/ 345451 w 382610"/>
                  <a:gd name="connsiteY2" fmla="*/ 30896 h 443733"/>
                  <a:gd name="connsiteX3" fmla="*/ 369002 w 382610"/>
                  <a:gd name="connsiteY3" fmla="*/ 90510 h 443733"/>
                  <a:gd name="connsiteX4" fmla="*/ 382610 w 382610"/>
                  <a:gd name="connsiteY4" fmla="*/ 202493 h 443733"/>
                  <a:gd name="connsiteX5" fmla="*/ 331398 w 382610"/>
                  <a:gd name="connsiteY5" fmla="*/ 409661 h 443733"/>
                  <a:gd name="connsiteX6" fmla="*/ 322814 w 382610"/>
                  <a:gd name="connsiteY6" fmla="*/ 422429 h 443733"/>
                  <a:gd name="connsiteX7" fmla="*/ 309784 w 382610"/>
                  <a:gd name="connsiteY7" fmla="*/ 427951 h 443733"/>
                  <a:gd name="connsiteX8" fmla="*/ 188701 w 382610"/>
                  <a:gd name="connsiteY8" fmla="*/ 443733 h 443733"/>
                  <a:gd name="connsiteX9" fmla="*/ 67619 w 382610"/>
                  <a:gd name="connsiteY9" fmla="*/ 427951 h 443733"/>
                  <a:gd name="connsiteX10" fmla="*/ 61871 w 382610"/>
                  <a:gd name="connsiteY10" fmla="*/ 425515 h 443733"/>
                  <a:gd name="connsiteX11" fmla="*/ 51212 w 382610"/>
                  <a:gd name="connsiteY11" fmla="*/ 409661 h 443733"/>
                  <a:gd name="connsiteX12" fmla="*/ 0 w 382610"/>
                  <a:gd name="connsiteY12" fmla="*/ 202493 h 443733"/>
                  <a:gd name="connsiteX13" fmla="*/ 13609 w 382610"/>
                  <a:gd name="connsiteY13" fmla="*/ 90510 h 443733"/>
                  <a:gd name="connsiteX14" fmla="*/ 38206 w 382610"/>
                  <a:gd name="connsiteY14" fmla="*/ 28246 h 443733"/>
                  <a:gd name="connsiteX15" fmla="*/ 67619 w 382610"/>
                  <a:gd name="connsiteY15" fmla="*/ 15783 h 443733"/>
                  <a:gd name="connsiteX16" fmla="*/ 188701 w 382610"/>
                  <a:gd name="connsiteY16" fmla="*/ 0 h 44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2610" h="443733">
                    <a:moveTo>
                      <a:pt x="188701" y="0"/>
                    </a:moveTo>
                    <a:cubicBezTo>
                      <a:pt x="231246" y="0"/>
                      <a:pt x="272028" y="5572"/>
                      <a:pt x="309784" y="15783"/>
                    </a:cubicBezTo>
                    <a:lnTo>
                      <a:pt x="345451" y="30896"/>
                    </a:lnTo>
                    <a:lnTo>
                      <a:pt x="369002" y="90510"/>
                    </a:lnTo>
                    <a:cubicBezTo>
                      <a:pt x="377806" y="125428"/>
                      <a:pt x="382610" y="163145"/>
                      <a:pt x="382610" y="202493"/>
                    </a:cubicBezTo>
                    <a:cubicBezTo>
                      <a:pt x="382610" y="281187"/>
                      <a:pt x="363391" y="353363"/>
                      <a:pt x="331398" y="409661"/>
                    </a:cubicBezTo>
                    <a:lnTo>
                      <a:pt x="322814" y="422429"/>
                    </a:lnTo>
                    <a:lnTo>
                      <a:pt x="309784" y="427951"/>
                    </a:lnTo>
                    <a:cubicBezTo>
                      <a:pt x="272028" y="438161"/>
                      <a:pt x="231246" y="443733"/>
                      <a:pt x="188701" y="443733"/>
                    </a:cubicBezTo>
                    <a:cubicBezTo>
                      <a:pt x="146157" y="443733"/>
                      <a:pt x="105374" y="438161"/>
                      <a:pt x="67619" y="427951"/>
                    </a:cubicBezTo>
                    <a:lnTo>
                      <a:pt x="61871" y="425515"/>
                    </a:lnTo>
                    <a:lnTo>
                      <a:pt x="51212" y="409661"/>
                    </a:lnTo>
                    <a:cubicBezTo>
                      <a:pt x="19219" y="353363"/>
                      <a:pt x="0" y="281187"/>
                      <a:pt x="0" y="202493"/>
                    </a:cubicBezTo>
                    <a:cubicBezTo>
                      <a:pt x="0" y="163145"/>
                      <a:pt x="4805" y="125428"/>
                      <a:pt x="13609" y="90510"/>
                    </a:cubicBezTo>
                    <a:lnTo>
                      <a:pt x="38206" y="28246"/>
                    </a:lnTo>
                    <a:lnTo>
                      <a:pt x="67619" y="15783"/>
                    </a:lnTo>
                    <a:cubicBezTo>
                      <a:pt x="105374" y="5572"/>
                      <a:pt x="146157" y="0"/>
                      <a:pt x="1887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5" name="二等辺三角形 1444">
                <a:extLst>
                  <a:ext uri="{FF2B5EF4-FFF2-40B4-BE49-F238E27FC236}">
                    <a16:creationId xmlns:a16="http://schemas.microsoft.com/office/drawing/2014/main" id="{E9FE83C9-070C-4184-B349-DCF061502FD2}"/>
                  </a:ext>
                </a:extLst>
              </p:cNvPr>
              <p:cNvSpPr/>
              <p:nvPr/>
            </p:nvSpPr>
            <p:spPr bwMode="auto">
              <a:xfrm>
                <a:off x="7013616" y="3038771"/>
                <a:ext cx="236628" cy="108065"/>
              </a:xfrm>
              <a:prstGeom prst="triangle">
                <a:avLst/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6" name="二等辺三角形 1445">
                <a:extLst>
                  <a:ext uri="{FF2B5EF4-FFF2-40B4-BE49-F238E27FC236}">
                    <a16:creationId xmlns:a16="http://schemas.microsoft.com/office/drawing/2014/main" id="{C3EDC80B-E417-401F-A125-83A5550BD44D}"/>
                  </a:ext>
                </a:extLst>
              </p:cNvPr>
              <p:cNvSpPr/>
              <p:nvPr/>
            </p:nvSpPr>
            <p:spPr bwMode="auto">
              <a:xfrm>
                <a:off x="6913735" y="3293377"/>
                <a:ext cx="436390" cy="154277"/>
              </a:xfrm>
              <a:prstGeom prst="triangl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7" name="フリーフォーム: 図形 1446">
                <a:extLst>
                  <a:ext uri="{FF2B5EF4-FFF2-40B4-BE49-F238E27FC236}">
                    <a16:creationId xmlns:a16="http://schemas.microsoft.com/office/drawing/2014/main" id="{A36CAC5D-CADD-4A9D-ADD6-56EA58993F92}"/>
                  </a:ext>
                </a:extLst>
              </p:cNvPr>
              <p:cNvSpPr/>
              <p:nvPr/>
            </p:nvSpPr>
            <p:spPr bwMode="auto">
              <a:xfrm>
                <a:off x="637785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8" name="フリーフォーム: 図形 1447">
                <a:extLst>
                  <a:ext uri="{FF2B5EF4-FFF2-40B4-BE49-F238E27FC236}">
                    <a16:creationId xmlns:a16="http://schemas.microsoft.com/office/drawing/2014/main" id="{073EAA5E-4020-4E86-AC4E-6A6ED548AD60}"/>
                  </a:ext>
                </a:extLst>
              </p:cNvPr>
              <p:cNvSpPr/>
              <p:nvPr/>
            </p:nvSpPr>
            <p:spPr bwMode="auto">
              <a:xfrm>
                <a:off x="737480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412" name="グループ化 1411">
              <a:extLst>
                <a:ext uri="{FF2B5EF4-FFF2-40B4-BE49-F238E27FC236}">
                  <a16:creationId xmlns:a16="http://schemas.microsoft.com/office/drawing/2014/main" id="{6E7FCD04-2451-4A80-85E5-267588EE8215}"/>
                </a:ext>
              </a:extLst>
            </p:cNvPr>
            <p:cNvGrpSpPr/>
            <p:nvPr/>
          </p:nvGrpSpPr>
          <p:grpSpPr>
            <a:xfrm>
              <a:off x="575178" y="-205442"/>
              <a:ext cx="845131" cy="1064927"/>
              <a:chOff x="5913961" y="1206738"/>
              <a:chExt cx="845131" cy="1064927"/>
            </a:xfrm>
          </p:grpSpPr>
          <p:sp>
            <p:nvSpPr>
              <p:cNvPr id="1413" name="フリーフォーム: 図形 1412">
                <a:extLst>
                  <a:ext uri="{FF2B5EF4-FFF2-40B4-BE49-F238E27FC236}">
                    <a16:creationId xmlns:a16="http://schemas.microsoft.com/office/drawing/2014/main" id="{DD5385BF-64A6-434D-A41D-B43B79443365}"/>
                  </a:ext>
                </a:extLst>
              </p:cNvPr>
              <p:cNvSpPr/>
              <p:nvPr/>
            </p:nvSpPr>
            <p:spPr bwMode="auto">
              <a:xfrm rot="1832324">
                <a:off x="5992481" y="1413402"/>
                <a:ext cx="610920" cy="358416"/>
              </a:xfrm>
              <a:custGeom>
                <a:avLst/>
                <a:gdLst>
                  <a:gd name="connsiteX0" fmla="*/ 156404 w 502749"/>
                  <a:gd name="connsiteY0" fmla="*/ 19743 h 294954"/>
                  <a:gd name="connsiteX1" fmla="*/ 232665 w 502749"/>
                  <a:gd name="connsiteY1" fmla="*/ 980 h 294954"/>
                  <a:gd name="connsiteX2" fmla="*/ 500970 w 502749"/>
                  <a:gd name="connsiteY2" fmla="*/ 187334 h 294954"/>
                  <a:gd name="connsiteX3" fmla="*/ 502749 w 502749"/>
                  <a:gd name="connsiteY3" fmla="*/ 206257 h 294954"/>
                  <a:gd name="connsiteX4" fmla="*/ 366689 w 502749"/>
                  <a:gd name="connsiteY4" fmla="*/ 264211 h 294954"/>
                  <a:gd name="connsiteX5" fmla="*/ 366925 w 502749"/>
                  <a:gd name="connsiteY5" fmla="*/ 263299 h 294954"/>
                  <a:gd name="connsiteX6" fmla="*/ 362908 w 502749"/>
                  <a:gd name="connsiteY6" fmla="*/ 225458 h 294954"/>
                  <a:gd name="connsiteX7" fmla="*/ 245144 w 502749"/>
                  <a:gd name="connsiteY7" fmla="*/ 143664 h 294954"/>
                  <a:gd name="connsiteX8" fmla="*/ 143365 w 502749"/>
                  <a:gd name="connsiteY8" fmla="*/ 244658 h 294954"/>
                  <a:gd name="connsiteX9" fmla="*/ 141260 w 502749"/>
                  <a:gd name="connsiteY9" fmla="*/ 244458 h 294954"/>
                  <a:gd name="connsiteX10" fmla="*/ 139333 w 502749"/>
                  <a:gd name="connsiteY10" fmla="*/ 250665 h 294954"/>
                  <a:gd name="connsiteX11" fmla="*/ 72516 w 502749"/>
                  <a:gd name="connsiteY11" fmla="*/ 294954 h 294954"/>
                  <a:gd name="connsiteX12" fmla="*/ 1473 w 502749"/>
                  <a:gd name="connsiteY12" fmla="*/ 237053 h 294954"/>
                  <a:gd name="connsiteX13" fmla="*/ 872 w 502749"/>
                  <a:gd name="connsiteY13" fmla="*/ 231086 h 294954"/>
                  <a:gd name="connsiteX14" fmla="*/ 782 w 502749"/>
                  <a:gd name="connsiteY14" fmla="*/ 231077 h 294954"/>
                  <a:gd name="connsiteX15" fmla="*/ 840 w 502749"/>
                  <a:gd name="connsiteY15" fmla="*/ 230766 h 294954"/>
                  <a:gd name="connsiteX16" fmla="*/ 0 w 502749"/>
                  <a:gd name="connsiteY16" fmla="*/ 222438 h 294954"/>
                  <a:gd name="connsiteX17" fmla="*/ 5699 w 502749"/>
                  <a:gd name="connsiteY17" fmla="*/ 194212 h 294954"/>
                  <a:gd name="connsiteX18" fmla="*/ 8354 w 502749"/>
                  <a:gd name="connsiteY18" fmla="*/ 190274 h 294954"/>
                  <a:gd name="connsiteX19" fmla="*/ 9067 w 502749"/>
                  <a:gd name="connsiteY19" fmla="*/ 186434 h 294954"/>
                  <a:gd name="connsiteX20" fmla="*/ 156404 w 502749"/>
                  <a:gd name="connsiteY20" fmla="*/ 19743 h 294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02749" h="294954">
                    <a:moveTo>
                      <a:pt x="156404" y="19743"/>
                    </a:moveTo>
                    <a:cubicBezTo>
                      <a:pt x="180198" y="9791"/>
                      <a:pt x="205830" y="3326"/>
                      <a:pt x="232665" y="980"/>
                    </a:cubicBezTo>
                    <a:cubicBezTo>
                      <a:pt x="355342" y="-9749"/>
                      <a:pt x="468192" y="68632"/>
                      <a:pt x="500970" y="187334"/>
                    </a:cubicBezTo>
                    <a:lnTo>
                      <a:pt x="502749" y="206257"/>
                    </a:lnTo>
                    <a:lnTo>
                      <a:pt x="366689" y="264211"/>
                    </a:lnTo>
                    <a:lnTo>
                      <a:pt x="366925" y="263299"/>
                    </a:lnTo>
                    <a:cubicBezTo>
                      <a:pt x="367802" y="251138"/>
                      <a:pt x="366505" y="238483"/>
                      <a:pt x="362908" y="225458"/>
                    </a:cubicBezTo>
                    <a:cubicBezTo>
                      <a:pt x="348521" y="173358"/>
                      <a:pt x="298989" y="138955"/>
                      <a:pt x="245144" y="143664"/>
                    </a:cubicBezTo>
                    <a:cubicBezTo>
                      <a:pt x="191299" y="148373"/>
                      <a:pt x="148490" y="190851"/>
                      <a:pt x="143365" y="244658"/>
                    </a:cubicBezTo>
                    <a:lnTo>
                      <a:pt x="141260" y="244458"/>
                    </a:lnTo>
                    <a:lnTo>
                      <a:pt x="139333" y="250665"/>
                    </a:lnTo>
                    <a:cubicBezTo>
                      <a:pt x="128325" y="276692"/>
                      <a:pt x="102553" y="294954"/>
                      <a:pt x="72516" y="294954"/>
                    </a:cubicBezTo>
                    <a:cubicBezTo>
                      <a:pt x="37473" y="294954"/>
                      <a:pt x="8235" y="270097"/>
                      <a:pt x="1473" y="237053"/>
                    </a:cubicBezTo>
                    <a:lnTo>
                      <a:pt x="872" y="231086"/>
                    </a:lnTo>
                    <a:lnTo>
                      <a:pt x="782" y="231077"/>
                    </a:lnTo>
                    <a:cubicBezTo>
                      <a:pt x="801" y="230974"/>
                      <a:pt x="821" y="230870"/>
                      <a:pt x="840" y="230766"/>
                    </a:cubicBezTo>
                    <a:lnTo>
                      <a:pt x="0" y="222438"/>
                    </a:lnTo>
                    <a:cubicBezTo>
                      <a:pt x="0" y="212426"/>
                      <a:pt x="2029" y="202888"/>
                      <a:pt x="5699" y="194212"/>
                    </a:cubicBezTo>
                    <a:lnTo>
                      <a:pt x="8354" y="190274"/>
                    </a:lnTo>
                    <a:lnTo>
                      <a:pt x="9067" y="186434"/>
                    </a:lnTo>
                    <a:cubicBezTo>
                      <a:pt x="30192" y="110836"/>
                      <a:pt x="85024" y="49598"/>
                      <a:pt x="156404" y="1974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4" name="フリーフォーム: 図形 1413">
                <a:extLst>
                  <a:ext uri="{FF2B5EF4-FFF2-40B4-BE49-F238E27FC236}">
                    <a16:creationId xmlns:a16="http://schemas.microsoft.com/office/drawing/2014/main" id="{3D1EBC5C-9CFB-4C22-9EB9-2478B3C92131}"/>
                  </a:ext>
                </a:extLst>
              </p:cNvPr>
              <p:cNvSpPr/>
              <p:nvPr/>
            </p:nvSpPr>
            <p:spPr bwMode="auto">
              <a:xfrm rot="10800000" flipH="1">
                <a:off x="6335935" y="1206738"/>
                <a:ext cx="235724" cy="535292"/>
              </a:xfrm>
              <a:custGeom>
                <a:avLst/>
                <a:gdLst>
                  <a:gd name="connsiteX0" fmla="*/ 70445 w 214386"/>
                  <a:gd name="connsiteY0" fmla="*/ 484921 h 486836"/>
                  <a:gd name="connsiteX1" fmla="*/ 27986 w 214386"/>
                  <a:gd name="connsiteY1" fmla="*/ 479331 h 486836"/>
                  <a:gd name="connsiteX2" fmla="*/ 7505 w 214386"/>
                  <a:gd name="connsiteY2" fmla="*/ 402896 h 486836"/>
                  <a:gd name="connsiteX3" fmla="*/ 97806 w 214386"/>
                  <a:gd name="connsiteY3" fmla="*/ 246491 h 486836"/>
                  <a:gd name="connsiteX4" fmla="*/ 97806 w 214386"/>
                  <a:gd name="connsiteY4" fmla="*/ 58290 h 486836"/>
                  <a:gd name="connsiteX5" fmla="*/ 156096 w 214386"/>
                  <a:gd name="connsiteY5" fmla="*/ 0 h 486836"/>
                  <a:gd name="connsiteX6" fmla="*/ 214386 w 214386"/>
                  <a:gd name="connsiteY6" fmla="*/ 58290 h 486836"/>
                  <a:gd name="connsiteX7" fmla="*/ 214386 w 214386"/>
                  <a:gd name="connsiteY7" fmla="*/ 254666 h 486836"/>
                  <a:gd name="connsiteX8" fmla="*/ 209806 w 214386"/>
                  <a:gd name="connsiteY8" fmla="*/ 277355 h 486836"/>
                  <a:gd name="connsiteX9" fmla="*/ 205061 w 214386"/>
                  <a:gd name="connsiteY9" fmla="*/ 284393 h 486836"/>
                  <a:gd name="connsiteX10" fmla="*/ 204945 w 214386"/>
                  <a:gd name="connsiteY10" fmla="*/ 284738 h 486836"/>
                  <a:gd name="connsiteX11" fmla="*/ 104421 w 214386"/>
                  <a:gd name="connsiteY11" fmla="*/ 458850 h 486836"/>
                  <a:gd name="connsiteX12" fmla="*/ 70445 w 214386"/>
                  <a:gd name="connsiteY12" fmla="*/ 484921 h 4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86" h="486836">
                    <a:moveTo>
                      <a:pt x="70445" y="484921"/>
                    </a:moveTo>
                    <a:cubicBezTo>
                      <a:pt x="56613" y="488627"/>
                      <a:pt x="41367" y="487057"/>
                      <a:pt x="27986" y="479331"/>
                    </a:cubicBezTo>
                    <a:cubicBezTo>
                      <a:pt x="1223" y="463879"/>
                      <a:pt x="-7946" y="429659"/>
                      <a:pt x="7505" y="402896"/>
                    </a:cubicBezTo>
                    <a:lnTo>
                      <a:pt x="97806" y="246491"/>
                    </a:lnTo>
                    <a:lnTo>
                      <a:pt x="97806" y="58290"/>
                    </a:lnTo>
                    <a:cubicBezTo>
                      <a:pt x="97806" y="26097"/>
                      <a:pt x="123903" y="0"/>
                      <a:pt x="156096" y="0"/>
                    </a:cubicBezTo>
                    <a:cubicBezTo>
                      <a:pt x="188289" y="0"/>
                      <a:pt x="214386" y="26097"/>
                      <a:pt x="214386" y="58290"/>
                    </a:cubicBezTo>
                    <a:lnTo>
                      <a:pt x="214386" y="254666"/>
                    </a:lnTo>
                    <a:cubicBezTo>
                      <a:pt x="214386" y="262714"/>
                      <a:pt x="212755" y="270382"/>
                      <a:pt x="209806" y="277355"/>
                    </a:cubicBezTo>
                    <a:lnTo>
                      <a:pt x="205061" y="284393"/>
                    </a:lnTo>
                    <a:lnTo>
                      <a:pt x="204945" y="284738"/>
                    </a:lnTo>
                    <a:lnTo>
                      <a:pt x="104421" y="458850"/>
                    </a:lnTo>
                    <a:cubicBezTo>
                      <a:pt x="96695" y="472232"/>
                      <a:pt x="84277" y="481215"/>
                      <a:pt x="70445" y="4849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5" name="フリーフォーム: 図形 1414">
                <a:extLst>
                  <a:ext uri="{FF2B5EF4-FFF2-40B4-BE49-F238E27FC236}">
                    <a16:creationId xmlns:a16="http://schemas.microsoft.com/office/drawing/2014/main" id="{05CDDD03-33EC-48A4-B175-21C154EFEA5A}"/>
                  </a:ext>
                </a:extLst>
              </p:cNvPr>
              <p:cNvSpPr/>
              <p:nvPr/>
            </p:nvSpPr>
            <p:spPr bwMode="auto">
              <a:xfrm rot="12600000" flipH="1">
                <a:off x="6408650" y="1214581"/>
                <a:ext cx="251166" cy="620492"/>
              </a:xfrm>
              <a:custGeom>
                <a:avLst/>
                <a:gdLst>
                  <a:gd name="connsiteX0" fmla="*/ 70445 w 214386"/>
                  <a:gd name="connsiteY0" fmla="*/ 484921 h 486836"/>
                  <a:gd name="connsiteX1" fmla="*/ 27986 w 214386"/>
                  <a:gd name="connsiteY1" fmla="*/ 479331 h 486836"/>
                  <a:gd name="connsiteX2" fmla="*/ 7505 w 214386"/>
                  <a:gd name="connsiteY2" fmla="*/ 402896 h 486836"/>
                  <a:gd name="connsiteX3" fmla="*/ 97806 w 214386"/>
                  <a:gd name="connsiteY3" fmla="*/ 246491 h 486836"/>
                  <a:gd name="connsiteX4" fmla="*/ 97806 w 214386"/>
                  <a:gd name="connsiteY4" fmla="*/ 58290 h 486836"/>
                  <a:gd name="connsiteX5" fmla="*/ 156096 w 214386"/>
                  <a:gd name="connsiteY5" fmla="*/ 0 h 486836"/>
                  <a:gd name="connsiteX6" fmla="*/ 214386 w 214386"/>
                  <a:gd name="connsiteY6" fmla="*/ 58290 h 486836"/>
                  <a:gd name="connsiteX7" fmla="*/ 214386 w 214386"/>
                  <a:gd name="connsiteY7" fmla="*/ 254666 h 486836"/>
                  <a:gd name="connsiteX8" fmla="*/ 209806 w 214386"/>
                  <a:gd name="connsiteY8" fmla="*/ 277355 h 486836"/>
                  <a:gd name="connsiteX9" fmla="*/ 205061 w 214386"/>
                  <a:gd name="connsiteY9" fmla="*/ 284393 h 486836"/>
                  <a:gd name="connsiteX10" fmla="*/ 204945 w 214386"/>
                  <a:gd name="connsiteY10" fmla="*/ 284738 h 486836"/>
                  <a:gd name="connsiteX11" fmla="*/ 104421 w 214386"/>
                  <a:gd name="connsiteY11" fmla="*/ 458850 h 486836"/>
                  <a:gd name="connsiteX12" fmla="*/ 70445 w 214386"/>
                  <a:gd name="connsiteY12" fmla="*/ 484921 h 4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86" h="486836">
                    <a:moveTo>
                      <a:pt x="70445" y="484921"/>
                    </a:moveTo>
                    <a:cubicBezTo>
                      <a:pt x="56613" y="488627"/>
                      <a:pt x="41367" y="487057"/>
                      <a:pt x="27986" y="479331"/>
                    </a:cubicBezTo>
                    <a:cubicBezTo>
                      <a:pt x="1223" y="463879"/>
                      <a:pt x="-7946" y="429659"/>
                      <a:pt x="7505" y="402896"/>
                    </a:cubicBezTo>
                    <a:lnTo>
                      <a:pt x="97806" y="246491"/>
                    </a:lnTo>
                    <a:lnTo>
                      <a:pt x="97806" y="58290"/>
                    </a:lnTo>
                    <a:cubicBezTo>
                      <a:pt x="97806" y="26097"/>
                      <a:pt x="123903" y="0"/>
                      <a:pt x="156096" y="0"/>
                    </a:cubicBezTo>
                    <a:cubicBezTo>
                      <a:pt x="188289" y="0"/>
                      <a:pt x="214386" y="26097"/>
                      <a:pt x="214386" y="58290"/>
                    </a:cubicBezTo>
                    <a:lnTo>
                      <a:pt x="214386" y="254666"/>
                    </a:lnTo>
                    <a:cubicBezTo>
                      <a:pt x="214386" y="262714"/>
                      <a:pt x="212755" y="270382"/>
                      <a:pt x="209806" y="277355"/>
                    </a:cubicBezTo>
                    <a:lnTo>
                      <a:pt x="205061" y="284393"/>
                    </a:lnTo>
                    <a:lnTo>
                      <a:pt x="204945" y="284738"/>
                    </a:lnTo>
                    <a:lnTo>
                      <a:pt x="104421" y="458850"/>
                    </a:lnTo>
                    <a:cubicBezTo>
                      <a:pt x="96695" y="472232"/>
                      <a:pt x="84277" y="481215"/>
                      <a:pt x="70445" y="4849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6" name="フリーフォーム: 図形 1415">
                <a:extLst>
                  <a:ext uri="{FF2B5EF4-FFF2-40B4-BE49-F238E27FC236}">
                    <a16:creationId xmlns:a16="http://schemas.microsoft.com/office/drawing/2014/main" id="{79E2FCAF-5FBB-463C-A04C-0A89941E848D}"/>
                  </a:ext>
                </a:extLst>
              </p:cNvPr>
              <p:cNvSpPr/>
              <p:nvPr/>
            </p:nvSpPr>
            <p:spPr bwMode="auto">
              <a:xfrm>
                <a:off x="5913961" y="1367340"/>
                <a:ext cx="845131" cy="904325"/>
              </a:xfrm>
              <a:custGeom>
                <a:avLst/>
                <a:gdLst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392759 w 845131"/>
                  <a:gd name="connsiteY27" fmla="*/ 386592 h 904325"/>
                  <a:gd name="connsiteX28" fmla="*/ 543491 w 845131"/>
                  <a:gd name="connsiteY28" fmla="*/ 293694 h 904325"/>
                  <a:gd name="connsiteX29" fmla="*/ 584607 w 845131"/>
                  <a:gd name="connsiteY29" fmla="*/ 301412 h 904325"/>
                  <a:gd name="connsiteX30" fmla="*/ 676539 w 845131"/>
                  <a:gd name="connsiteY30" fmla="*/ 215933 h 904325"/>
                  <a:gd name="connsiteX31" fmla="*/ 726811 w 845131"/>
                  <a:gd name="connsiteY31" fmla="*/ 41485 h 904325"/>
                  <a:gd name="connsiteX32" fmla="*/ 776663 w 845131"/>
                  <a:gd name="connsiteY32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543491 w 845131"/>
                  <a:gd name="connsiteY27" fmla="*/ 293694 h 904325"/>
                  <a:gd name="connsiteX28" fmla="*/ 584607 w 845131"/>
                  <a:gd name="connsiteY28" fmla="*/ 301412 h 904325"/>
                  <a:gd name="connsiteX29" fmla="*/ 676539 w 845131"/>
                  <a:gd name="connsiteY29" fmla="*/ 215933 h 904325"/>
                  <a:gd name="connsiteX30" fmla="*/ 726811 w 845131"/>
                  <a:gd name="connsiteY30" fmla="*/ 41485 h 904325"/>
                  <a:gd name="connsiteX31" fmla="*/ 776663 w 845131"/>
                  <a:gd name="connsiteY31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584607 w 845131"/>
                  <a:gd name="connsiteY27" fmla="*/ 301412 h 904325"/>
                  <a:gd name="connsiteX28" fmla="*/ 676539 w 845131"/>
                  <a:gd name="connsiteY28" fmla="*/ 215933 h 904325"/>
                  <a:gd name="connsiteX29" fmla="*/ 726811 w 845131"/>
                  <a:gd name="connsiteY29" fmla="*/ 41485 h 904325"/>
                  <a:gd name="connsiteX30" fmla="*/ 776663 w 845131"/>
                  <a:gd name="connsiteY30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12522 w 845131"/>
                  <a:gd name="connsiteY13" fmla="*/ 620869 h 904325"/>
                  <a:gd name="connsiteX14" fmla="*/ 21278 w 845131"/>
                  <a:gd name="connsiteY14" fmla="*/ 439795 h 904325"/>
                  <a:gd name="connsiteX15" fmla="*/ 14513 w 845131"/>
                  <a:gd name="connsiteY15" fmla="*/ 419357 h 904325"/>
                  <a:gd name="connsiteX16" fmla="*/ 6216 w 845131"/>
                  <a:gd name="connsiteY16" fmla="*/ 406550 h 904325"/>
                  <a:gd name="connsiteX17" fmla="*/ 6869 w 845131"/>
                  <a:gd name="connsiteY17" fmla="*/ 341032 h 904325"/>
                  <a:gd name="connsiteX18" fmla="*/ 85884 w 845131"/>
                  <a:gd name="connsiteY18" fmla="*/ 288951 h 904325"/>
                  <a:gd name="connsiteX19" fmla="*/ 119177 w 845131"/>
                  <a:gd name="connsiteY19" fmla="*/ 295820 h 904325"/>
                  <a:gd name="connsiteX20" fmla="*/ 165043 w 845131"/>
                  <a:gd name="connsiteY20" fmla="*/ 342611 h 904325"/>
                  <a:gd name="connsiteX21" fmla="*/ 166611 w 845131"/>
                  <a:gd name="connsiteY21" fmla="*/ 350739 h 904325"/>
                  <a:gd name="connsiteX22" fmla="*/ 169024 w 845131"/>
                  <a:gd name="connsiteY22" fmla="*/ 350171 h 904325"/>
                  <a:gd name="connsiteX23" fmla="*/ 304249 w 845131"/>
                  <a:gd name="connsiteY23" fmla="*/ 451984 h 904325"/>
                  <a:gd name="connsiteX24" fmla="*/ 349418 w 845131"/>
                  <a:gd name="connsiteY24" fmla="*/ 441664 h 904325"/>
                  <a:gd name="connsiteX25" fmla="*/ 385907 w 845131"/>
                  <a:gd name="connsiteY25" fmla="*/ 418147 h 904325"/>
                  <a:gd name="connsiteX26" fmla="*/ 584607 w 845131"/>
                  <a:gd name="connsiteY26" fmla="*/ 301412 h 904325"/>
                  <a:gd name="connsiteX27" fmla="*/ 676539 w 845131"/>
                  <a:gd name="connsiteY27" fmla="*/ 215933 h 904325"/>
                  <a:gd name="connsiteX28" fmla="*/ 726811 w 845131"/>
                  <a:gd name="connsiteY28" fmla="*/ 41485 h 904325"/>
                  <a:gd name="connsiteX29" fmla="*/ 776663 w 845131"/>
                  <a:gd name="connsiteY29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12522 w 845131"/>
                  <a:gd name="connsiteY12" fmla="*/ 620869 h 904325"/>
                  <a:gd name="connsiteX13" fmla="*/ 21278 w 845131"/>
                  <a:gd name="connsiteY13" fmla="*/ 439795 h 904325"/>
                  <a:gd name="connsiteX14" fmla="*/ 14513 w 845131"/>
                  <a:gd name="connsiteY14" fmla="*/ 419357 h 904325"/>
                  <a:gd name="connsiteX15" fmla="*/ 6216 w 845131"/>
                  <a:gd name="connsiteY15" fmla="*/ 406550 h 904325"/>
                  <a:gd name="connsiteX16" fmla="*/ 6869 w 845131"/>
                  <a:gd name="connsiteY16" fmla="*/ 341032 h 904325"/>
                  <a:gd name="connsiteX17" fmla="*/ 85884 w 845131"/>
                  <a:gd name="connsiteY17" fmla="*/ 288951 h 904325"/>
                  <a:gd name="connsiteX18" fmla="*/ 119177 w 845131"/>
                  <a:gd name="connsiteY18" fmla="*/ 295820 h 904325"/>
                  <a:gd name="connsiteX19" fmla="*/ 165043 w 845131"/>
                  <a:gd name="connsiteY19" fmla="*/ 342611 h 904325"/>
                  <a:gd name="connsiteX20" fmla="*/ 166611 w 845131"/>
                  <a:gd name="connsiteY20" fmla="*/ 350739 h 904325"/>
                  <a:gd name="connsiteX21" fmla="*/ 169024 w 845131"/>
                  <a:gd name="connsiteY21" fmla="*/ 350171 h 904325"/>
                  <a:gd name="connsiteX22" fmla="*/ 304249 w 845131"/>
                  <a:gd name="connsiteY22" fmla="*/ 451984 h 904325"/>
                  <a:gd name="connsiteX23" fmla="*/ 349418 w 845131"/>
                  <a:gd name="connsiteY23" fmla="*/ 441664 h 904325"/>
                  <a:gd name="connsiteX24" fmla="*/ 385907 w 845131"/>
                  <a:gd name="connsiteY24" fmla="*/ 418147 h 904325"/>
                  <a:gd name="connsiteX25" fmla="*/ 584607 w 845131"/>
                  <a:gd name="connsiteY25" fmla="*/ 301412 h 904325"/>
                  <a:gd name="connsiteX26" fmla="*/ 676539 w 845131"/>
                  <a:gd name="connsiteY26" fmla="*/ 215933 h 904325"/>
                  <a:gd name="connsiteX27" fmla="*/ 726811 w 845131"/>
                  <a:gd name="connsiteY27" fmla="*/ 41485 h 904325"/>
                  <a:gd name="connsiteX28" fmla="*/ 776663 w 845131"/>
                  <a:gd name="connsiteY28" fmla="*/ 530 h 90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45131" h="904325">
                    <a:moveTo>
                      <a:pt x="776663" y="530"/>
                    </a:moveTo>
                    <a:cubicBezTo>
                      <a:pt x="784406" y="-472"/>
                      <a:pt x="792487" y="-80"/>
                      <a:pt x="800513" y="1920"/>
                    </a:cubicBezTo>
                    <a:cubicBezTo>
                      <a:pt x="816565" y="5919"/>
                      <a:pt x="829354" y="15589"/>
                      <a:pt x="837054" y="27990"/>
                    </a:cubicBezTo>
                    <a:cubicBezTo>
                      <a:pt x="844755" y="40392"/>
                      <a:pt x="847367" y="55524"/>
                      <a:pt x="843066" y="70450"/>
                    </a:cubicBezTo>
                    <a:lnTo>
                      <a:pt x="787103" y="264647"/>
                    </a:lnTo>
                    <a:cubicBezTo>
                      <a:pt x="787046" y="264756"/>
                      <a:pt x="786987" y="264864"/>
                      <a:pt x="786929" y="264973"/>
                    </a:cubicBezTo>
                    <a:lnTo>
                      <a:pt x="785185" y="273305"/>
                    </a:lnTo>
                    <a:cubicBezTo>
                      <a:pt x="782126" y="280321"/>
                      <a:pt x="777534" y="286896"/>
                      <a:pt x="771414" y="292587"/>
                    </a:cubicBezTo>
                    <a:lnTo>
                      <a:pt x="707080" y="445798"/>
                    </a:lnTo>
                    <a:lnTo>
                      <a:pt x="707080" y="752220"/>
                    </a:lnTo>
                    <a:cubicBezTo>
                      <a:pt x="707080" y="836226"/>
                      <a:pt x="633839" y="904325"/>
                      <a:pt x="543491" y="904325"/>
                    </a:cubicBezTo>
                    <a:cubicBezTo>
                      <a:pt x="453146" y="904325"/>
                      <a:pt x="379904" y="836225"/>
                      <a:pt x="379904" y="752221"/>
                    </a:cubicBezTo>
                    <a:lnTo>
                      <a:pt x="312522" y="620869"/>
                    </a:lnTo>
                    <a:cubicBezTo>
                      <a:pt x="185470" y="627092"/>
                      <a:pt x="70377" y="553173"/>
                      <a:pt x="21278" y="439795"/>
                    </a:cubicBezTo>
                    <a:lnTo>
                      <a:pt x="14513" y="419357"/>
                    </a:lnTo>
                    <a:lnTo>
                      <a:pt x="6216" y="406550"/>
                    </a:lnTo>
                    <a:cubicBezTo>
                      <a:pt x="-1966" y="386227"/>
                      <a:pt x="-2395" y="362781"/>
                      <a:pt x="6869" y="341032"/>
                    </a:cubicBezTo>
                    <a:cubicBezTo>
                      <a:pt x="20765" y="308408"/>
                      <a:pt x="52523" y="288867"/>
                      <a:pt x="85884" y="288951"/>
                    </a:cubicBezTo>
                    <a:cubicBezTo>
                      <a:pt x="97004" y="288979"/>
                      <a:pt x="108303" y="291188"/>
                      <a:pt x="119177" y="295820"/>
                    </a:cubicBezTo>
                    <a:cubicBezTo>
                      <a:pt x="140926" y="305084"/>
                      <a:pt x="156862" y="322287"/>
                      <a:pt x="165043" y="342611"/>
                    </a:cubicBezTo>
                    <a:lnTo>
                      <a:pt x="166611" y="350739"/>
                    </a:lnTo>
                    <a:lnTo>
                      <a:pt x="169024" y="350171"/>
                    </a:lnTo>
                    <a:cubicBezTo>
                      <a:pt x="183641" y="412283"/>
                      <a:pt x="240518" y="455105"/>
                      <a:pt x="304249" y="451984"/>
                    </a:cubicBezTo>
                    <a:cubicBezTo>
                      <a:pt x="320183" y="451204"/>
                      <a:pt x="335409" y="447607"/>
                      <a:pt x="349418" y="441664"/>
                    </a:cubicBezTo>
                    <a:lnTo>
                      <a:pt x="385907" y="418147"/>
                    </a:lnTo>
                    <a:lnTo>
                      <a:pt x="584607" y="301412"/>
                    </a:lnTo>
                    <a:lnTo>
                      <a:pt x="676539" y="215933"/>
                    </a:lnTo>
                    <a:lnTo>
                      <a:pt x="726811" y="41485"/>
                    </a:lnTo>
                    <a:cubicBezTo>
                      <a:pt x="733262" y="19098"/>
                      <a:pt x="753436" y="3538"/>
                      <a:pt x="776663" y="53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453" name="グループ化 1452">
            <a:extLst>
              <a:ext uri="{FF2B5EF4-FFF2-40B4-BE49-F238E27FC236}">
                <a16:creationId xmlns:a16="http://schemas.microsoft.com/office/drawing/2014/main" id="{DC3996B5-3AF8-4367-9898-4AE64FC5F83A}"/>
              </a:ext>
            </a:extLst>
          </p:cNvPr>
          <p:cNvGrpSpPr>
            <a:grpSpLocks noChangeAspect="1"/>
          </p:cNvGrpSpPr>
          <p:nvPr/>
        </p:nvGrpSpPr>
        <p:grpSpPr>
          <a:xfrm>
            <a:off x="4415686" y="2687302"/>
            <a:ext cx="1064017" cy="1706583"/>
            <a:chOff x="2794764" y="-2449082"/>
            <a:chExt cx="3053896" cy="4898163"/>
          </a:xfrm>
        </p:grpSpPr>
        <p:grpSp>
          <p:nvGrpSpPr>
            <p:cNvPr id="1454" name="グループ化 1453">
              <a:extLst>
                <a:ext uri="{FF2B5EF4-FFF2-40B4-BE49-F238E27FC236}">
                  <a16:creationId xmlns:a16="http://schemas.microsoft.com/office/drawing/2014/main" id="{D362FAFC-D6B3-4EC3-9DD4-BDFDA0C39345}"/>
                </a:ext>
              </a:extLst>
            </p:cNvPr>
            <p:cNvGrpSpPr/>
            <p:nvPr/>
          </p:nvGrpSpPr>
          <p:grpSpPr>
            <a:xfrm>
              <a:off x="3022333" y="-2449082"/>
              <a:ext cx="2588446" cy="4898163"/>
              <a:chOff x="5837707" y="1110953"/>
              <a:chExt cx="2588446" cy="4898163"/>
            </a:xfrm>
          </p:grpSpPr>
          <p:sp>
            <p:nvSpPr>
              <p:cNvPr id="1470" name="フリーフォーム: 図形 1469">
                <a:extLst>
                  <a:ext uri="{FF2B5EF4-FFF2-40B4-BE49-F238E27FC236}">
                    <a16:creationId xmlns:a16="http://schemas.microsoft.com/office/drawing/2014/main" id="{B736EDB2-1629-4B52-9595-29D490E757BD}"/>
                  </a:ext>
                </a:extLst>
              </p:cNvPr>
              <p:cNvSpPr/>
              <p:nvPr/>
            </p:nvSpPr>
            <p:spPr bwMode="auto">
              <a:xfrm>
                <a:off x="5837707" y="1110953"/>
                <a:ext cx="2588446" cy="2555905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1" name="四角形: 角を丸くする 1470">
                <a:extLst>
                  <a:ext uri="{FF2B5EF4-FFF2-40B4-BE49-F238E27FC236}">
                    <a16:creationId xmlns:a16="http://schemas.microsoft.com/office/drawing/2014/main" id="{C28629AD-9E4A-4E1D-8030-096E780181D7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2" name="フリーフォーム: 図形 1471">
                <a:extLst>
                  <a:ext uri="{FF2B5EF4-FFF2-40B4-BE49-F238E27FC236}">
                    <a16:creationId xmlns:a16="http://schemas.microsoft.com/office/drawing/2014/main" id="{54300A8C-2F69-490C-AA87-A1B12BAE5447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3" name="四角形: 角を丸くする 1472">
                <a:extLst>
                  <a:ext uri="{FF2B5EF4-FFF2-40B4-BE49-F238E27FC236}">
                    <a16:creationId xmlns:a16="http://schemas.microsoft.com/office/drawing/2014/main" id="{29CCDD2B-4241-4BE4-9A49-ADBBB7E52D67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4" name="フリーフォーム: 図形 1473">
                <a:extLst>
                  <a:ext uri="{FF2B5EF4-FFF2-40B4-BE49-F238E27FC236}">
                    <a16:creationId xmlns:a16="http://schemas.microsoft.com/office/drawing/2014/main" id="{5485947B-4823-4B99-9C19-5CB25B7A363F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5" name="四角形: 上の 2 つの角を丸める 1474">
                <a:extLst>
                  <a:ext uri="{FF2B5EF4-FFF2-40B4-BE49-F238E27FC236}">
                    <a16:creationId xmlns:a16="http://schemas.microsoft.com/office/drawing/2014/main" id="{D0181CBF-B713-4E15-9DEF-A39BD4C0495E}"/>
                  </a:ext>
                </a:extLst>
              </p:cNvPr>
              <p:cNvSpPr/>
              <p:nvPr/>
            </p:nvSpPr>
            <p:spPr bwMode="auto">
              <a:xfrm>
                <a:off x="6714407" y="3808586"/>
                <a:ext cx="838918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6" name="フリーフォーム: 図形 1475">
                <a:extLst>
                  <a:ext uri="{FF2B5EF4-FFF2-40B4-BE49-F238E27FC236}">
                    <a16:creationId xmlns:a16="http://schemas.microsoft.com/office/drawing/2014/main" id="{7921C4AD-AAF2-4809-9AC9-062856636554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45504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0 w 577050"/>
                  <a:gd name="connsiteY5" fmla="*/ 355600 h 855095"/>
                  <a:gd name="connsiteX6" fmla="*/ 87113 w 577050"/>
                  <a:gd name="connsiteY6" fmla="*/ 355600 h 855095"/>
                  <a:gd name="connsiteX7" fmla="*/ 176013 w 577050"/>
                  <a:gd name="connsiteY7" fmla="*/ 0 h 855095"/>
                  <a:gd name="connsiteX0" fmla="*/ 176013 w 577050"/>
                  <a:gd name="connsiteY0" fmla="*/ 0 h 538389"/>
                  <a:gd name="connsiteX1" fmla="*/ 401038 w 577050"/>
                  <a:gd name="connsiteY1" fmla="*/ 0 h 538389"/>
                  <a:gd name="connsiteX2" fmla="*/ 489938 w 577050"/>
                  <a:gd name="connsiteY2" fmla="*/ 355600 h 538389"/>
                  <a:gd name="connsiteX3" fmla="*/ 577050 w 577050"/>
                  <a:gd name="connsiteY3" fmla="*/ 355600 h 538389"/>
                  <a:gd name="connsiteX4" fmla="*/ 288527 w 577050"/>
                  <a:gd name="connsiteY4" fmla="*/ 538389 h 538389"/>
                  <a:gd name="connsiteX5" fmla="*/ 0 w 577050"/>
                  <a:gd name="connsiteY5" fmla="*/ 355600 h 538389"/>
                  <a:gd name="connsiteX6" fmla="*/ 87113 w 577050"/>
                  <a:gd name="connsiteY6" fmla="*/ 355600 h 538389"/>
                  <a:gd name="connsiteX7" fmla="*/ 176013 w 577050"/>
                  <a:gd name="connsiteY7" fmla="*/ 0 h 538389"/>
                  <a:gd name="connsiteX0" fmla="*/ 176013 w 577050"/>
                  <a:gd name="connsiteY0" fmla="*/ 0 h 455045"/>
                  <a:gd name="connsiteX1" fmla="*/ 401038 w 577050"/>
                  <a:gd name="connsiteY1" fmla="*/ 0 h 455045"/>
                  <a:gd name="connsiteX2" fmla="*/ 489938 w 577050"/>
                  <a:gd name="connsiteY2" fmla="*/ 355600 h 455045"/>
                  <a:gd name="connsiteX3" fmla="*/ 577050 w 577050"/>
                  <a:gd name="connsiteY3" fmla="*/ 355600 h 455045"/>
                  <a:gd name="connsiteX4" fmla="*/ 284710 w 577050"/>
                  <a:gd name="connsiteY4" fmla="*/ 455045 h 455045"/>
                  <a:gd name="connsiteX5" fmla="*/ 0 w 577050"/>
                  <a:gd name="connsiteY5" fmla="*/ 355600 h 455045"/>
                  <a:gd name="connsiteX6" fmla="*/ 87113 w 577050"/>
                  <a:gd name="connsiteY6" fmla="*/ 355600 h 455045"/>
                  <a:gd name="connsiteX7" fmla="*/ 176013 w 577050"/>
                  <a:gd name="connsiteY7" fmla="*/ 0 h 455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45504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4710" y="455045"/>
                    </a:lnTo>
                    <a:lnTo>
                      <a:pt x="0" y="355600"/>
                    </a:lnTo>
                    <a:lnTo>
                      <a:pt x="87113" y="355600"/>
                    </a:lnTo>
                    <a:lnTo>
                      <a:pt x="1760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7" name="楕円 1476">
                <a:extLst>
                  <a:ext uri="{FF2B5EF4-FFF2-40B4-BE49-F238E27FC236}">
                    <a16:creationId xmlns:a16="http://schemas.microsoft.com/office/drawing/2014/main" id="{C279F4C5-7106-4085-8B40-87F4D7AB0A71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8" name="四角形: 角を丸くする 1477">
                <a:extLst>
                  <a:ext uri="{FF2B5EF4-FFF2-40B4-BE49-F238E27FC236}">
                    <a16:creationId xmlns:a16="http://schemas.microsoft.com/office/drawing/2014/main" id="{BE188340-8C16-4C50-A4FA-9034CB3F893E}"/>
                  </a:ext>
                </a:extLst>
              </p:cNvPr>
              <p:cNvSpPr/>
              <p:nvPr/>
            </p:nvSpPr>
            <p:spPr bwMode="auto">
              <a:xfrm flipH="1">
                <a:off x="7250692" y="5592998"/>
                <a:ext cx="180207" cy="238416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9" name="四角形: 角を丸くする 1478">
                <a:extLst>
                  <a:ext uri="{FF2B5EF4-FFF2-40B4-BE49-F238E27FC236}">
                    <a16:creationId xmlns:a16="http://schemas.microsoft.com/office/drawing/2014/main" id="{0F3514AA-C5A4-4303-98AC-5B63995A0625}"/>
                  </a:ext>
                </a:extLst>
              </p:cNvPr>
              <p:cNvSpPr/>
              <p:nvPr/>
            </p:nvSpPr>
            <p:spPr bwMode="auto">
              <a:xfrm>
                <a:off x="6872057" y="5592998"/>
                <a:ext cx="180208" cy="238416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80" name="台形 1479">
                <a:extLst>
                  <a:ext uri="{FF2B5EF4-FFF2-40B4-BE49-F238E27FC236}">
                    <a16:creationId xmlns:a16="http://schemas.microsoft.com/office/drawing/2014/main" id="{9A645148-C65C-4DAE-89CB-2AC89B831E12}"/>
                  </a:ext>
                </a:extLst>
              </p:cNvPr>
              <p:cNvSpPr/>
              <p:nvPr/>
            </p:nvSpPr>
            <p:spPr bwMode="auto">
              <a:xfrm rot="10800000">
                <a:off x="7055558" y="3904068"/>
                <a:ext cx="159363" cy="121659"/>
              </a:xfrm>
              <a:prstGeom prst="trapezoid">
                <a:avLst/>
              </a:pr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81" name="五角形 3">
                <a:extLst>
                  <a:ext uri="{FF2B5EF4-FFF2-40B4-BE49-F238E27FC236}">
                    <a16:creationId xmlns:a16="http://schemas.microsoft.com/office/drawing/2014/main" id="{428767D2-EBF3-4D39-B053-9BBE5581DA24}"/>
                  </a:ext>
                </a:extLst>
              </p:cNvPr>
              <p:cNvSpPr/>
              <p:nvPr/>
            </p:nvSpPr>
            <p:spPr bwMode="auto">
              <a:xfrm rot="10800000">
                <a:off x="7054738" y="4026006"/>
                <a:ext cx="180020" cy="716709"/>
              </a:xfrm>
              <a:custGeom>
                <a:avLst/>
                <a:gdLst>
                  <a:gd name="connsiteX0" fmla="*/ 0 w 180020"/>
                  <a:gd name="connsiteY0" fmla="*/ 93337 h 244360"/>
                  <a:gd name="connsiteX1" fmla="*/ 90010 w 180020"/>
                  <a:gd name="connsiteY1" fmla="*/ 0 h 244360"/>
                  <a:gd name="connsiteX2" fmla="*/ 180020 w 180020"/>
                  <a:gd name="connsiteY2" fmla="*/ 93337 h 244360"/>
                  <a:gd name="connsiteX3" fmla="*/ 145639 w 180020"/>
                  <a:gd name="connsiteY3" fmla="*/ 244359 h 244360"/>
                  <a:gd name="connsiteX4" fmla="*/ 34381 w 180020"/>
                  <a:gd name="connsiteY4" fmla="*/ 244359 h 244360"/>
                  <a:gd name="connsiteX5" fmla="*/ 0 w 180020"/>
                  <a:gd name="connsiteY5" fmla="*/ 93337 h 244360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34381 w 180020"/>
                  <a:gd name="connsiteY4" fmla="*/ 244359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8194 w 180020"/>
                  <a:gd name="connsiteY4" fmla="*/ 601547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5813 w 180020"/>
                  <a:gd name="connsiteY4" fmla="*/ 601547 h 601547"/>
                  <a:gd name="connsiteX5" fmla="*/ 0 w 180020"/>
                  <a:gd name="connsiteY5" fmla="*/ 93337 h 60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020" h="601547">
                    <a:moveTo>
                      <a:pt x="0" y="93337"/>
                    </a:moveTo>
                    <a:lnTo>
                      <a:pt x="90010" y="0"/>
                    </a:lnTo>
                    <a:lnTo>
                      <a:pt x="180020" y="93337"/>
                    </a:lnTo>
                    <a:lnTo>
                      <a:pt x="136114" y="601547"/>
                    </a:lnTo>
                    <a:lnTo>
                      <a:pt x="55813" y="601547"/>
                    </a:lnTo>
                    <a:lnTo>
                      <a:pt x="0" y="93337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82" name="二等辺三角形 1">
                <a:extLst>
                  <a:ext uri="{FF2B5EF4-FFF2-40B4-BE49-F238E27FC236}">
                    <a16:creationId xmlns:a16="http://schemas.microsoft.com/office/drawing/2014/main" id="{82BB33FA-02D0-47C4-8304-BE8146C0E51D}"/>
                  </a:ext>
                </a:extLst>
              </p:cNvPr>
              <p:cNvSpPr/>
              <p:nvPr/>
            </p:nvSpPr>
            <p:spPr bwMode="auto">
              <a:xfrm>
                <a:off x="6875520" y="3808497"/>
                <a:ext cx="256410" cy="278128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23359 h 223359"/>
                  <a:gd name="connsiteX1" fmla="*/ 81683 w 256410"/>
                  <a:gd name="connsiteY1" fmla="*/ 0 h 223359"/>
                  <a:gd name="connsiteX2" fmla="*/ 256410 w 256410"/>
                  <a:gd name="connsiteY2" fmla="*/ 47146 h 223359"/>
                  <a:gd name="connsiteX3" fmla="*/ 0 w 256410"/>
                  <a:gd name="connsiteY3" fmla="*/ 223359 h 223359"/>
                  <a:gd name="connsiteX0" fmla="*/ 0 w 256410"/>
                  <a:gd name="connsiteY0" fmla="*/ 278128 h 278128"/>
                  <a:gd name="connsiteX1" fmla="*/ 88827 w 256410"/>
                  <a:gd name="connsiteY1" fmla="*/ 0 h 278128"/>
                  <a:gd name="connsiteX2" fmla="*/ 256410 w 256410"/>
                  <a:gd name="connsiteY2" fmla="*/ 101915 h 278128"/>
                  <a:gd name="connsiteX3" fmla="*/ 0 w 256410"/>
                  <a:gd name="connsiteY3" fmla="*/ 278128 h 27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8">
                    <a:moveTo>
                      <a:pt x="0" y="278128"/>
                    </a:moveTo>
                    <a:lnTo>
                      <a:pt x="88827" y="0"/>
                    </a:lnTo>
                    <a:lnTo>
                      <a:pt x="256410" y="101915"/>
                    </a:lnTo>
                    <a:lnTo>
                      <a:pt x="0" y="278128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83" name="二等辺三角形 1">
                <a:extLst>
                  <a:ext uri="{FF2B5EF4-FFF2-40B4-BE49-F238E27FC236}">
                    <a16:creationId xmlns:a16="http://schemas.microsoft.com/office/drawing/2014/main" id="{579EF5E8-7754-4178-AB7C-0618A4857BC8}"/>
                  </a:ext>
                </a:extLst>
              </p:cNvPr>
              <p:cNvSpPr/>
              <p:nvPr/>
            </p:nvSpPr>
            <p:spPr bwMode="auto">
              <a:xfrm flipH="1">
                <a:off x="7136071" y="3808496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84" name="台形 1483">
                <a:extLst>
                  <a:ext uri="{FF2B5EF4-FFF2-40B4-BE49-F238E27FC236}">
                    <a16:creationId xmlns:a16="http://schemas.microsoft.com/office/drawing/2014/main" id="{786E6625-2601-4EC4-B2E7-F0A784212F4A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734704"/>
                <a:ext cx="967464" cy="579272"/>
              </a:xfrm>
              <a:prstGeom prst="trapezoid">
                <a:avLst>
                  <a:gd name="adj" fmla="val 12183"/>
                </a:avLst>
              </a:prstGeom>
              <a:pattFill prst="lgGrid">
                <a:fgClr>
                  <a:srgbClr val="FFFFFF">
                    <a:lumMod val="65000"/>
                  </a:srgbClr>
                </a:fgClr>
                <a:bgClr>
                  <a:srgbClr val="FFFFFF">
                    <a:lumMod val="75000"/>
                  </a:srgbClr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85" name="正方形/長方形 1484">
                <a:extLst>
                  <a:ext uri="{FF2B5EF4-FFF2-40B4-BE49-F238E27FC236}">
                    <a16:creationId xmlns:a16="http://schemas.microsoft.com/office/drawing/2014/main" id="{E9DB023D-7756-4F09-A1B7-07212EF77F31}"/>
                  </a:ext>
                </a:extLst>
              </p:cNvPr>
              <p:cNvSpPr/>
              <p:nvPr/>
            </p:nvSpPr>
            <p:spPr bwMode="auto">
              <a:xfrm>
                <a:off x="6718135" y="4734704"/>
                <a:ext cx="835190" cy="58270"/>
              </a:xfrm>
              <a:prstGeom prst="rect">
                <a:avLst/>
              </a:prstGeom>
              <a:pattFill prst="lgGrid">
                <a:fgClr>
                  <a:srgbClr val="FFFFFF">
                    <a:lumMod val="65000"/>
                  </a:srgbClr>
                </a:fgClr>
                <a:bgClr>
                  <a:srgbClr val="FFFFFF">
                    <a:lumMod val="75000"/>
                  </a:srgbClr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86" name="フリーフォーム: 図形 1485">
                <a:extLst>
                  <a:ext uri="{FF2B5EF4-FFF2-40B4-BE49-F238E27FC236}">
                    <a16:creationId xmlns:a16="http://schemas.microsoft.com/office/drawing/2014/main" id="{C4B45FEC-CD2C-457E-B0AF-6385385EF40B}"/>
                  </a:ext>
                </a:extLst>
              </p:cNvPr>
              <p:cNvSpPr/>
              <p:nvPr/>
            </p:nvSpPr>
            <p:spPr bwMode="auto">
              <a:xfrm>
                <a:off x="6681069" y="3805472"/>
                <a:ext cx="272808" cy="1054678"/>
              </a:xfrm>
              <a:custGeom>
                <a:avLst/>
                <a:gdLst>
                  <a:gd name="connsiteX0" fmla="*/ 220954 w 272808"/>
                  <a:gd name="connsiteY0" fmla="*/ 0 h 1054678"/>
                  <a:gd name="connsiteX1" fmla="*/ 272808 w 272808"/>
                  <a:gd name="connsiteY1" fmla="*/ 0 h 1054678"/>
                  <a:gd name="connsiteX2" fmla="*/ 272808 w 272808"/>
                  <a:gd name="connsiteY2" fmla="*/ 1054678 h 1054678"/>
                  <a:gd name="connsiteX3" fmla="*/ 0 w 272808"/>
                  <a:gd name="connsiteY3" fmla="*/ 1054678 h 1054678"/>
                  <a:gd name="connsiteX4" fmla="*/ 0 w 272808"/>
                  <a:gd name="connsiteY4" fmla="*/ 220954 h 1054678"/>
                  <a:gd name="connsiteX5" fmla="*/ 220954 w 272808"/>
                  <a:gd name="connsiteY5" fmla="*/ 0 h 1054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2808" h="1054678">
                    <a:moveTo>
                      <a:pt x="220954" y="0"/>
                    </a:moveTo>
                    <a:lnTo>
                      <a:pt x="272808" y="0"/>
                    </a:lnTo>
                    <a:lnTo>
                      <a:pt x="272808" y="1054678"/>
                    </a:lnTo>
                    <a:lnTo>
                      <a:pt x="0" y="1054678"/>
                    </a:lnTo>
                    <a:lnTo>
                      <a:pt x="0" y="220954"/>
                    </a:lnTo>
                    <a:cubicBezTo>
                      <a:pt x="0" y="98924"/>
                      <a:pt x="98924" y="0"/>
                      <a:pt x="220954" y="0"/>
                    </a:cubicBezTo>
                    <a:close/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87" name="フリーフォーム: 図形 1486">
                <a:extLst>
                  <a:ext uri="{FF2B5EF4-FFF2-40B4-BE49-F238E27FC236}">
                    <a16:creationId xmlns:a16="http://schemas.microsoft.com/office/drawing/2014/main" id="{2C574095-FE31-45DE-85A8-69012F64CD09}"/>
                  </a:ext>
                </a:extLst>
              </p:cNvPr>
              <p:cNvSpPr/>
              <p:nvPr/>
            </p:nvSpPr>
            <p:spPr bwMode="auto">
              <a:xfrm flipH="1">
                <a:off x="7311562" y="3805472"/>
                <a:ext cx="272808" cy="1054678"/>
              </a:xfrm>
              <a:custGeom>
                <a:avLst/>
                <a:gdLst>
                  <a:gd name="connsiteX0" fmla="*/ 220954 w 272808"/>
                  <a:gd name="connsiteY0" fmla="*/ 0 h 1054678"/>
                  <a:gd name="connsiteX1" fmla="*/ 272808 w 272808"/>
                  <a:gd name="connsiteY1" fmla="*/ 0 h 1054678"/>
                  <a:gd name="connsiteX2" fmla="*/ 272808 w 272808"/>
                  <a:gd name="connsiteY2" fmla="*/ 1054678 h 1054678"/>
                  <a:gd name="connsiteX3" fmla="*/ 0 w 272808"/>
                  <a:gd name="connsiteY3" fmla="*/ 1054678 h 1054678"/>
                  <a:gd name="connsiteX4" fmla="*/ 0 w 272808"/>
                  <a:gd name="connsiteY4" fmla="*/ 220954 h 1054678"/>
                  <a:gd name="connsiteX5" fmla="*/ 220954 w 272808"/>
                  <a:gd name="connsiteY5" fmla="*/ 0 h 1054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2808" h="1054678">
                    <a:moveTo>
                      <a:pt x="220954" y="0"/>
                    </a:moveTo>
                    <a:lnTo>
                      <a:pt x="272808" y="0"/>
                    </a:lnTo>
                    <a:lnTo>
                      <a:pt x="272808" y="1054678"/>
                    </a:lnTo>
                    <a:lnTo>
                      <a:pt x="0" y="1054678"/>
                    </a:lnTo>
                    <a:lnTo>
                      <a:pt x="0" y="220954"/>
                    </a:lnTo>
                    <a:cubicBezTo>
                      <a:pt x="0" y="98924"/>
                      <a:pt x="98924" y="0"/>
                      <a:pt x="220954" y="0"/>
                    </a:cubicBezTo>
                    <a:close/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88" name="フリーフォーム: 図形 1487">
                <a:extLst>
                  <a:ext uri="{FF2B5EF4-FFF2-40B4-BE49-F238E27FC236}">
                    <a16:creationId xmlns:a16="http://schemas.microsoft.com/office/drawing/2014/main" id="{B36E57EF-79FE-46F5-A9DC-8DA47CD2B2CA}"/>
                  </a:ext>
                </a:extLst>
              </p:cNvPr>
              <p:cNvSpPr/>
              <p:nvPr/>
            </p:nvSpPr>
            <p:spPr bwMode="auto">
              <a:xfrm>
                <a:off x="5897527" y="1285137"/>
                <a:ext cx="2468806" cy="2501666"/>
              </a:xfrm>
              <a:custGeom>
                <a:avLst/>
                <a:gdLst>
                  <a:gd name="connsiteX0" fmla="*/ 1234403 w 2468806"/>
                  <a:gd name="connsiteY0" fmla="*/ 0 h 2501666"/>
                  <a:gd name="connsiteX1" fmla="*/ 2468806 w 2468806"/>
                  <a:gd name="connsiteY1" fmla="*/ 1302978 h 2501666"/>
                  <a:gd name="connsiteX2" fmla="*/ 1822793 w 2468806"/>
                  <a:gd name="connsiteY2" fmla="*/ 2448694 h 2501666"/>
                  <a:gd name="connsiteX3" fmla="*/ 1718617 w 2468806"/>
                  <a:gd name="connsiteY3" fmla="*/ 2501666 h 2501666"/>
                  <a:gd name="connsiteX4" fmla="*/ 1747782 w 2468806"/>
                  <a:gd name="connsiteY4" fmla="*/ 2477246 h 2501666"/>
                  <a:gd name="connsiteX5" fmla="*/ 2152611 w 2468806"/>
                  <a:gd name="connsiteY5" fmla="*/ 1427872 h 2501666"/>
                  <a:gd name="connsiteX6" fmla="*/ 1234403 w 2468806"/>
                  <a:gd name="connsiteY6" fmla="*/ 162370 h 2501666"/>
                  <a:gd name="connsiteX7" fmla="*/ 316195 w 2468806"/>
                  <a:gd name="connsiteY7" fmla="*/ 1427872 h 2501666"/>
                  <a:gd name="connsiteX8" fmla="*/ 721025 w 2468806"/>
                  <a:gd name="connsiteY8" fmla="*/ 2477246 h 2501666"/>
                  <a:gd name="connsiteX9" fmla="*/ 750190 w 2468806"/>
                  <a:gd name="connsiteY9" fmla="*/ 2501666 h 2501666"/>
                  <a:gd name="connsiteX10" fmla="*/ 646013 w 2468806"/>
                  <a:gd name="connsiteY10" fmla="*/ 2448694 h 2501666"/>
                  <a:gd name="connsiteX11" fmla="*/ 0 w 2468806"/>
                  <a:gd name="connsiteY11" fmla="*/ 1302978 h 2501666"/>
                  <a:gd name="connsiteX12" fmla="*/ 1234403 w 2468806"/>
                  <a:gd name="connsiteY12" fmla="*/ 0 h 2501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68806" h="2501666">
                    <a:moveTo>
                      <a:pt x="1234403" y="0"/>
                    </a:moveTo>
                    <a:cubicBezTo>
                      <a:pt x="1916145" y="0"/>
                      <a:pt x="2468806" y="583363"/>
                      <a:pt x="2468806" y="1302978"/>
                    </a:cubicBezTo>
                    <a:cubicBezTo>
                      <a:pt x="2468806" y="1797713"/>
                      <a:pt x="2207588" y="2228048"/>
                      <a:pt x="1822793" y="2448694"/>
                    </a:cubicBezTo>
                    <a:lnTo>
                      <a:pt x="1718617" y="2501666"/>
                    </a:lnTo>
                    <a:lnTo>
                      <a:pt x="1747782" y="2477246"/>
                    </a:lnTo>
                    <a:cubicBezTo>
                      <a:pt x="1992027" y="2249826"/>
                      <a:pt x="2152611" y="1864695"/>
                      <a:pt x="2152611" y="1427872"/>
                    </a:cubicBezTo>
                    <a:cubicBezTo>
                      <a:pt x="2152611" y="728955"/>
                      <a:pt x="1741515" y="162370"/>
                      <a:pt x="1234403" y="162370"/>
                    </a:cubicBezTo>
                    <a:cubicBezTo>
                      <a:pt x="727291" y="162370"/>
                      <a:pt x="316195" y="728955"/>
                      <a:pt x="316195" y="1427872"/>
                    </a:cubicBezTo>
                    <a:cubicBezTo>
                      <a:pt x="316195" y="1864695"/>
                      <a:pt x="476780" y="2249826"/>
                      <a:pt x="721025" y="2477246"/>
                    </a:cubicBezTo>
                    <a:lnTo>
                      <a:pt x="750190" y="2501666"/>
                    </a:lnTo>
                    <a:lnTo>
                      <a:pt x="646013" y="2448694"/>
                    </a:lnTo>
                    <a:cubicBezTo>
                      <a:pt x="261219" y="2228048"/>
                      <a:pt x="0" y="1797713"/>
                      <a:pt x="0" y="1302978"/>
                    </a:cubicBezTo>
                    <a:cubicBezTo>
                      <a:pt x="0" y="583363"/>
                      <a:pt x="552661" y="0"/>
                      <a:pt x="123440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89" name="フリーフォーム: 図形 1488">
                <a:extLst>
                  <a:ext uri="{FF2B5EF4-FFF2-40B4-BE49-F238E27FC236}">
                    <a16:creationId xmlns:a16="http://schemas.microsoft.com/office/drawing/2014/main" id="{724B7509-A642-4185-8B5B-5146ECAA25FB}"/>
                  </a:ext>
                </a:extLst>
              </p:cNvPr>
              <p:cNvSpPr/>
              <p:nvPr/>
            </p:nvSpPr>
            <p:spPr bwMode="auto">
              <a:xfrm>
                <a:off x="6854653" y="1389317"/>
                <a:ext cx="580188" cy="843362"/>
              </a:xfrm>
              <a:custGeom>
                <a:avLst/>
                <a:gdLst>
                  <a:gd name="connsiteX0" fmla="*/ 652573 w 1442865"/>
                  <a:gd name="connsiteY0" fmla="*/ 0 h 1359241"/>
                  <a:gd name="connsiteX1" fmla="*/ 721433 w 1442865"/>
                  <a:gd name="connsiteY1" fmla="*/ 4793 h 1359241"/>
                  <a:gd name="connsiteX2" fmla="*/ 790292 w 1442865"/>
                  <a:gd name="connsiteY2" fmla="*/ 0 h 1359241"/>
                  <a:gd name="connsiteX3" fmla="*/ 1442865 w 1442865"/>
                  <a:gd name="connsiteY3" fmla="*/ 720080 h 1359241"/>
                  <a:gd name="connsiteX4" fmla="*/ 1155151 w 1442865"/>
                  <a:gd name="connsiteY4" fmla="*/ 1317182 h 1359241"/>
                  <a:gd name="connsiteX5" fmla="*/ 1084928 w 1442865"/>
                  <a:gd name="connsiteY5" fmla="*/ 1359241 h 1359241"/>
                  <a:gd name="connsiteX6" fmla="*/ 1143754 w 1442865"/>
                  <a:gd name="connsiteY6" fmla="*/ 1239650 h 1359241"/>
                  <a:gd name="connsiteX7" fmla="*/ 1195037 w 1442865"/>
                  <a:gd name="connsiteY7" fmla="*/ 959362 h 1359241"/>
                  <a:gd name="connsiteX8" fmla="*/ 796475 w 1442865"/>
                  <a:gd name="connsiteY8" fmla="*/ 295870 h 1359241"/>
                  <a:gd name="connsiteX9" fmla="*/ 721433 w 1442865"/>
                  <a:gd name="connsiteY9" fmla="*/ 270165 h 1359241"/>
                  <a:gd name="connsiteX10" fmla="*/ 646390 w 1442865"/>
                  <a:gd name="connsiteY10" fmla="*/ 295870 h 1359241"/>
                  <a:gd name="connsiteX11" fmla="*/ 247828 w 1442865"/>
                  <a:gd name="connsiteY11" fmla="*/ 959362 h 1359241"/>
                  <a:gd name="connsiteX12" fmla="*/ 299111 w 1442865"/>
                  <a:gd name="connsiteY12" fmla="*/ 1239650 h 1359241"/>
                  <a:gd name="connsiteX13" fmla="*/ 357937 w 1442865"/>
                  <a:gd name="connsiteY13" fmla="*/ 1359241 h 1359241"/>
                  <a:gd name="connsiteX14" fmla="*/ 287714 w 1442865"/>
                  <a:gd name="connsiteY14" fmla="*/ 1317182 h 1359241"/>
                  <a:gd name="connsiteX15" fmla="*/ 0 w 1442865"/>
                  <a:gd name="connsiteY15" fmla="*/ 720080 h 1359241"/>
                  <a:gd name="connsiteX16" fmla="*/ 652573 w 1442865"/>
                  <a:gd name="connsiteY16" fmla="*/ 0 h 1359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42865" h="1359241">
                    <a:moveTo>
                      <a:pt x="652573" y="0"/>
                    </a:moveTo>
                    <a:lnTo>
                      <a:pt x="721433" y="4793"/>
                    </a:lnTo>
                    <a:lnTo>
                      <a:pt x="790292" y="0"/>
                    </a:lnTo>
                    <a:cubicBezTo>
                      <a:pt x="1150698" y="0"/>
                      <a:pt x="1442865" y="322391"/>
                      <a:pt x="1442865" y="720080"/>
                    </a:cubicBezTo>
                    <a:cubicBezTo>
                      <a:pt x="1442865" y="968636"/>
                      <a:pt x="1328737" y="1187778"/>
                      <a:pt x="1155151" y="1317182"/>
                    </a:cubicBezTo>
                    <a:lnTo>
                      <a:pt x="1084928" y="1359241"/>
                    </a:lnTo>
                    <a:lnTo>
                      <a:pt x="1143754" y="1239650"/>
                    </a:lnTo>
                    <a:cubicBezTo>
                      <a:pt x="1176776" y="1153501"/>
                      <a:pt x="1195037" y="1058784"/>
                      <a:pt x="1195037" y="959362"/>
                    </a:cubicBezTo>
                    <a:cubicBezTo>
                      <a:pt x="1195037" y="661095"/>
                      <a:pt x="1030693" y="405184"/>
                      <a:pt x="796475" y="295870"/>
                    </a:cubicBezTo>
                    <a:lnTo>
                      <a:pt x="721433" y="270165"/>
                    </a:lnTo>
                    <a:lnTo>
                      <a:pt x="646390" y="295870"/>
                    </a:lnTo>
                    <a:cubicBezTo>
                      <a:pt x="412172" y="405184"/>
                      <a:pt x="247828" y="661095"/>
                      <a:pt x="247828" y="959362"/>
                    </a:cubicBezTo>
                    <a:cubicBezTo>
                      <a:pt x="247828" y="1058784"/>
                      <a:pt x="266089" y="1153501"/>
                      <a:pt x="299111" y="1239650"/>
                    </a:cubicBezTo>
                    <a:lnTo>
                      <a:pt x="357937" y="1359241"/>
                    </a:lnTo>
                    <a:lnTo>
                      <a:pt x="287714" y="1317182"/>
                    </a:lnTo>
                    <a:cubicBezTo>
                      <a:pt x="114128" y="1187778"/>
                      <a:pt x="0" y="968636"/>
                      <a:pt x="0" y="720080"/>
                    </a:cubicBezTo>
                    <a:cubicBezTo>
                      <a:pt x="0" y="322391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90" name="フリーフォーム: 図形 1489">
                <a:extLst>
                  <a:ext uri="{FF2B5EF4-FFF2-40B4-BE49-F238E27FC236}">
                    <a16:creationId xmlns:a16="http://schemas.microsoft.com/office/drawing/2014/main" id="{952E6D82-1461-47FC-B69B-6A91111E4291}"/>
                  </a:ext>
                </a:extLst>
              </p:cNvPr>
              <p:cNvSpPr/>
              <p:nvPr/>
            </p:nvSpPr>
            <p:spPr bwMode="auto">
              <a:xfrm>
                <a:off x="6260004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91" name="フリーフォーム: 図形 1490">
                <a:extLst>
                  <a:ext uri="{FF2B5EF4-FFF2-40B4-BE49-F238E27FC236}">
                    <a16:creationId xmlns:a16="http://schemas.microsoft.com/office/drawing/2014/main" id="{D759179D-033F-4CCD-8E29-7D87ED324810}"/>
                  </a:ext>
                </a:extLst>
              </p:cNvPr>
              <p:cNvSpPr/>
              <p:nvPr/>
            </p:nvSpPr>
            <p:spPr bwMode="auto">
              <a:xfrm flipH="1">
                <a:off x="7016277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92" name="二等辺三角形 1491">
                <a:extLst>
                  <a:ext uri="{FF2B5EF4-FFF2-40B4-BE49-F238E27FC236}">
                    <a16:creationId xmlns:a16="http://schemas.microsoft.com/office/drawing/2014/main" id="{7E3D1FC1-EE97-4F39-81E5-F8FFFE1C7FC3}"/>
                  </a:ext>
                </a:extLst>
              </p:cNvPr>
              <p:cNvSpPr/>
              <p:nvPr/>
            </p:nvSpPr>
            <p:spPr bwMode="auto">
              <a:xfrm>
                <a:off x="7013616" y="3038771"/>
                <a:ext cx="236628" cy="108065"/>
              </a:xfrm>
              <a:prstGeom prst="triangle">
                <a:avLst/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93" name="二等辺三角形 1492">
                <a:extLst>
                  <a:ext uri="{FF2B5EF4-FFF2-40B4-BE49-F238E27FC236}">
                    <a16:creationId xmlns:a16="http://schemas.microsoft.com/office/drawing/2014/main" id="{B767C834-CFD4-49C7-87DB-BB2B27245E9B}"/>
                  </a:ext>
                </a:extLst>
              </p:cNvPr>
              <p:cNvSpPr/>
              <p:nvPr/>
            </p:nvSpPr>
            <p:spPr bwMode="auto">
              <a:xfrm rot="10800000">
                <a:off x="6913735" y="3293377"/>
                <a:ext cx="436390" cy="154277"/>
              </a:xfrm>
              <a:prstGeom prst="triangl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94" name="フリーフォーム: 図形 1493">
                <a:extLst>
                  <a:ext uri="{FF2B5EF4-FFF2-40B4-BE49-F238E27FC236}">
                    <a16:creationId xmlns:a16="http://schemas.microsoft.com/office/drawing/2014/main" id="{7E66C05C-7845-498D-9B76-F8DD703EB962}"/>
                  </a:ext>
                </a:extLst>
              </p:cNvPr>
              <p:cNvSpPr/>
              <p:nvPr/>
            </p:nvSpPr>
            <p:spPr bwMode="auto">
              <a:xfrm>
                <a:off x="637785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95" name="フリーフォーム: 図形 1494">
                <a:extLst>
                  <a:ext uri="{FF2B5EF4-FFF2-40B4-BE49-F238E27FC236}">
                    <a16:creationId xmlns:a16="http://schemas.microsoft.com/office/drawing/2014/main" id="{8F5537F5-A73B-493E-B32B-4CA41F7DFF1D}"/>
                  </a:ext>
                </a:extLst>
              </p:cNvPr>
              <p:cNvSpPr/>
              <p:nvPr/>
            </p:nvSpPr>
            <p:spPr bwMode="auto">
              <a:xfrm>
                <a:off x="737480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455" name="グループ化 1454">
              <a:extLst>
                <a:ext uri="{FF2B5EF4-FFF2-40B4-BE49-F238E27FC236}">
                  <a16:creationId xmlns:a16="http://schemas.microsoft.com/office/drawing/2014/main" id="{353B0565-C312-42CB-A1CA-4A37911C0951}"/>
                </a:ext>
              </a:extLst>
            </p:cNvPr>
            <p:cNvGrpSpPr/>
            <p:nvPr/>
          </p:nvGrpSpPr>
          <p:grpSpPr>
            <a:xfrm>
              <a:off x="3169347" y="-2302671"/>
              <a:ext cx="2304727" cy="331071"/>
              <a:chOff x="3175846" y="-2191683"/>
              <a:chExt cx="2176814" cy="312697"/>
            </a:xfrm>
          </p:grpSpPr>
          <p:grpSp>
            <p:nvGrpSpPr>
              <p:cNvPr id="1464" name="グループ化 1463">
                <a:extLst>
                  <a:ext uri="{FF2B5EF4-FFF2-40B4-BE49-F238E27FC236}">
                    <a16:creationId xmlns:a16="http://schemas.microsoft.com/office/drawing/2014/main" id="{67B33E69-4077-4A53-929B-2A54848FD768}"/>
                  </a:ext>
                </a:extLst>
              </p:cNvPr>
              <p:cNvGrpSpPr/>
              <p:nvPr/>
            </p:nvGrpSpPr>
            <p:grpSpPr>
              <a:xfrm rot="14400000">
                <a:off x="3577304" y="-2593141"/>
                <a:ext cx="312696" cy="1115612"/>
                <a:chOff x="7201406" y="2241999"/>
                <a:chExt cx="312696" cy="1115612"/>
              </a:xfrm>
            </p:grpSpPr>
            <p:sp>
              <p:nvSpPr>
                <p:cNvPr id="1468" name="四角形: 角を丸くする 1467">
                  <a:extLst>
                    <a:ext uri="{FF2B5EF4-FFF2-40B4-BE49-F238E27FC236}">
                      <a16:creationId xmlns:a16="http://schemas.microsoft.com/office/drawing/2014/main" id="{DF81D724-7BF2-4A8A-B570-E0409F2B6E7C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69" name="フリーフォーム: 図形 1468">
                  <a:extLst>
                    <a:ext uri="{FF2B5EF4-FFF2-40B4-BE49-F238E27FC236}">
                      <a16:creationId xmlns:a16="http://schemas.microsoft.com/office/drawing/2014/main" id="{DA0A5ED3-D190-4467-897A-5122EDC86D70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465" name="グループ化 1464">
                <a:extLst>
                  <a:ext uri="{FF2B5EF4-FFF2-40B4-BE49-F238E27FC236}">
                    <a16:creationId xmlns:a16="http://schemas.microsoft.com/office/drawing/2014/main" id="{78811209-D9A9-456E-B2F5-5A95FF53F14B}"/>
                  </a:ext>
                </a:extLst>
              </p:cNvPr>
              <p:cNvGrpSpPr/>
              <p:nvPr/>
            </p:nvGrpSpPr>
            <p:grpSpPr>
              <a:xfrm rot="7200000" flipH="1">
                <a:off x="4638506" y="-2593140"/>
                <a:ext cx="312696" cy="1115612"/>
                <a:chOff x="7201406" y="2241999"/>
                <a:chExt cx="312696" cy="1115612"/>
              </a:xfrm>
            </p:grpSpPr>
            <p:sp>
              <p:nvSpPr>
                <p:cNvPr id="1466" name="四角形: 角を丸くする 1465">
                  <a:extLst>
                    <a:ext uri="{FF2B5EF4-FFF2-40B4-BE49-F238E27FC236}">
                      <a16:creationId xmlns:a16="http://schemas.microsoft.com/office/drawing/2014/main" id="{E31D93C4-7C29-4D3D-A768-6400B0AF7EF9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67" name="フリーフォーム: 図形 1466">
                  <a:extLst>
                    <a:ext uri="{FF2B5EF4-FFF2-40B4-BE49-F238E27FC236}">
                      <a16:creationId xmlns:a16="http://schemas.microsoft.com/office/drawing/2014/main" id="{FEBF2B89-72BF-431B-97A8-5243C02D5EDF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456" name="フリーフォーム: 図形 1455">
              <a:extLst>
                <a:ext uri="{FF2B5EF4-FFF2-40B4-BE49-F238E27FC236}">
                  <a16:creationId xmlns:a16="http://schemas.microsoft.com/office/drawing/2014/main" id="{4A58B9B6-529E-4B95-A6CD-AF4F9B6D00AC}"/>
                </a:ext>
              </a:extLst>
            </p:cNvPr>
            <p:cNvSpPr/>
            <p:nvPr/>
          </p:nvSpPr>
          <p:spPr bwMode="auto">
            <a:xfrm>
              <a:off x="2794764" y="-1926231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7" name="フリーフォーム: 図形 1456">
              <a:extLst>
                <a:ext uri="{FF2B5EF4-FFF2-40B4-BE49-F238E27FC236}">
                  <a16:creationId xmlns:a16="http://schemas.microsoft.com/office/drawing/2014/main" id="{AF1C388D-5481-4B97-A9F0-CF14AB4F6740}"/>
                </a:ext>
              </a:extLst>
            </p:cNvPr>
            <p:cNvSpPr/>
            <p:nvPr/>
          </p:nvSpPr>
          <p:spPr bwMode="auto">
            <a:xfrm flipH="1">
              <a:off x="4655750" y="-1926231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8" name="フリーフォーム: 図形 1457">
              <a:extLst>
                <a:ext uri="{FF2B5EF4-FFF2-40B4-BE49-F238E27FC236}">
                  <a16:creationId xmlns:a16="http://schemas.microsoft.com/office/drawing/2014/main" id="{C7292D2C-0626-4C9D-A4D4-C10168C9F00D}"/>
                </a:ext>
              </a:extLst>
            </p:cNvPr>
            <p:cNvSpPr/>
            <p:nvPr/>
          </p:nvSpPr>
          <p:spPr bwMode="auto">
            <a:xfrm rot="16200000">
              <a:off x="3656863" y="512449"/>
              <a:ext cx="769290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468190" y="193989"/>
                  </a:lnTo>
                  <a:lnTo>
                    <a:pt x="468192" y="193988"/>
                  </a:ln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close/>
                </a:path>
              </a:pathLst>
            </a:cu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9" name="フリーフォーム: 図形 1458">
              <a:extLst>
                <a:ext uri="{FF2B5EF4-FFF2-40B4-BE49-F238E27FC236}">
                  <a16:creationId xmlns:a16="http://schemas.microsoft.com/office/drawing/2014/main" id="{FF479C4F-B552-47F4-A1F2-F700715147A7}"/>
                </a:ext>
              </a:extLst>
            </p:cNvPr>
            <p:cNvSpPr/>
            <p:nvPr/>
          </p:nvSpPr>
          <p:spPr bwMode="auto">
            <a:xfrm rot="5400000" flipH="1">
              <a:off x="4208538" y="512449"/>
              <a:ext cx="769290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468190" y="193989"/>
                  </a:lnTo>
                  <a:lnTo>
                    <a:pt x="468192" y="193988"/>
                  </a:ln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close/>
                </a:path>
              </a:pathLst>
            </a:cu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0" name="フリーフォーム: 図形 1459">
              <a:extLst>
                <a:ext uri="{FF2B5EF4-FFF2-40B4-BE49-F238E27FC236}">
                  <a16:creationId xmlns:a16="http://schemas.microsoft.com/office/drawing/2014/main" id="{8E18705D-E683-42A3-A8BE-69679702F7FD}"/>
                </a:ext>
              </a:extLst>
            </p:cNvPr>
            <p:cNvSpPr/>
            <p:nvPr/>
          </p:nvSpPr>
          <p:spPr bwMode="auto">
            <a:xfrm>
              <a:off x="3455633" y="-1085849"/>
              <a:ext cx="671868" cy="259656"/>
            </a:xfrm>
            <a:custGeom>
              <a:avLst/>
              <a:gdLst>
                <a:gd name="connsiteX0" fmla="*/ 317950 w 635901"/>
                <a:gd name="connsiteY0" fmla="*/ 0 h 460685"/>
                <a:gd name="connsiteX1" fmla="*/ 634125 w 635901"/>
                <a:gd name="connsiteY1" fmla="*/ 215610 h 460685"/>
                <a:gd name="connsiteX2" fmla="*/ 635901 w 635901"/>
                <a:gd name="connsiteY2" fmla="*/ 230343 h 460685"/>
                <a:gd name="connsiteX3" fmla="*/ 634125 w 635901"/>
                <a:gd name="connsiteY3" fmla="*/ 245075 h 460685"/>
                <a:gd name="connsiteX4" fmla="*/ 317950 w 635901"/>
                <a:gd name="connsiteY4" fmla="*/ 460685 h 460685"/>
                <a:gd name="connsiteX5" fmla="*/ 1775 w 635901"/>
                <a:gd name="connsiteY5" fmla="*/ 245075 h 460685"/>
                <a:gd name="connsiteX6" fmla="*/ 0 w 635901"/>
                <a:gd name="connsiteY6" fmla="*/ 230343 h 460685"/>
                <a:gd name="connsiteX7" fmla="*/ 1775 w 635901"/>
                <a:gd name="connsiteY7" fmla="*/ 215610 h 460685"/>
                <a:gd name="connsiteX8" fmla="*/ 317950 w 635901"/>
                <a:gd name="connsiteY8" fmla="*/ 0 h 46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5901" h="460685">
                  <a:moveTo>
                    <a:pt x="317950" y="0"/>
                  </a:moveTo>
                  <a:cubicBezTo>
                    <a:pt x="473910" y="0"/>
                    <a:pt x="604032" y="92562"/>
                    <a:pt x="634125" y="215610"/>
                  </a:cubicBezTo>
                  <a:lnTo>
                    <a:pt x="635901" y="230343"/>
                  </a:lnTo>
                  <a:lnTo>
                    <a:pt x="634125" y="245075"/>
                  </a:lnTo>
                  <a:cubicBezTo>
                    <a:pt x="604032" y="368123"/>
                    <a:pt x="473910" y="460685"/>
                    <a:pt x="317950" y="460685"/>
                  </a:cubicBezTo>
                  <a:cubicBezTo>
                    <a:pt x="161990" y="460685"/>
                    <a:pt x="31869" y="368123"/>
                    <a:pt x="1775" y="245075"/>
                  </a:cubicBezTo>
                  <a:lnTo>
                    <a:pt x="0" y="230343"/>
                  </a:lnTo>
                  <a:lnTo>
                    <a:pt x="1775" y="215610"/>
                  </a:lnTo>
                  <a:cubicBezTo>
                    <a:pt x="31869" y="92562"/>
                    <a:pt x="161990" y="0"/>
                    <a:pt x="317950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1" name="フリーフォーム: 図形 1460">
              <a:extLst>
                <a:ext uri="{FF2B5EF4-FFF2-40B4-BE49-F238E27FC236}">
                  <a16:creationId xmlns:a16="http://schemas.microsoft.com/office/drawing/2014/main" id="{D2B2121F-CDBD-4A7E-B911-633CE27CF5C1}"/>
                </a:ext>
              </a:extLst>
            </p:cNvPr>
            <p:cNvSpPr/>
            <p:nvPr/>
          </p:nvSpPr>
          <p:spPr bwMode="auto">
            <a:xfrm>
              <a:off x="3563008" y="-1085849"/>
              <a:ext cx="452996" cy="259656"/>
            </a:xfrm>
            <a:custGeom>
              <a:avLst/>
              <a:gdLst>
                <a:gd name="connsiteX0" fmla="*/ 220653 w 452996"/>
                <a:gd name="connsiteY0" fmla="*/ 0 h 259656"/>
                <a:gd name="connsiteX1" fmla="*/ 437551 w 452996"/>
                <a:gd name="connsiteY1" fmla="*/ 34755 h 259656"/>
                <a:gd name="connsiteX2" fmla="*/ 441766 w 452996"/>
                <a:gd name="connsiteY2" fmla="*/ 36927 h 259656"/>
                <a:gd name="connsiteX3" fmla="*/ 448394 w 452996"/>
                <a:gd name="connsiteY3" fmla="*/ 64052 h 259656"/>
                <a:gd name="connsiteX4" fmla="*/ 452996 w 452996"/>
                <a:gd name="connsiteY4" fmla="*/ 122035 h 259656"/>
                <a:gd name="connsiteX5" fmla="*/ 448394 w 452996"/>
                <a:gd name="connsiteY5" fmla="*/ 180018 h 259656"/>
                <a:gd name="connsiteX6" fmla="*/ 437418 w 452996"/>
                <a:gd name="connsiteY6" fmla="*/ 224936 h 259656"/>
                <a:gd name="connsiteX7" fmla="*/ 337895 w 452996"/>
                <a:gd name="connsiteY7" fmla="*/ 250421 h 259656"/>
                <a:gd name="connsiteX8" fmla="*/ 220653 w 452996"/>
                <a:gd name="connsiteY8" fmla="*/ 259656 h 259656"/>
                <a:gd name="connsiteX9" fmla="*/ 103410 w 452996"/>
                <a:gd name="connsiteY9" fmla="*/ 250421 h 259656"/>
                <a:gd name="connsiteX10" fmla="*/ 16359 w 452996"/>
                <a:gd name="connsiteY10" fmla="*/ 228129 h 259656"/>
                <a:gd name="connsiteX11" fmla="*/ 4602 w 452996"/>
                <a:gd name="connsiteY11" fmla="*/ 180018 h 259656"/>
                <a:gd name="connsiteX12" fmla="*/ 0 w 452996"/>
                <a:gd name="connsiteY12" fmla="*/ 122035 h 259656"/>
                <a:gd name="connsiteX13" fmla="*/ 4602 w 452996"/>
                <a:gd name="connsiteY13" fmla="*/ 64052 h 259656"/>
                <a:gd name="connsiteX14" fmla="*/ 12296 w 452996"/>
                <a:gd name="connsiteY14" fmla="*/ 32567 h 259656"/>
                <a:gd name="connsiteX15" fmla="*/ 103410 w 452996"/>
                <a:gd name="connsiteY15" fmla="*/ 9235 h 259656"/>
                <a:gd name="connsiteX16" fmla="*/ 220653 w 452996"/>
                <a:gd name="connsiteY16" fmla="*/ 0 h 259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2996" h="259656">
                  <a:moveTo>
                    <a:pt x="220653" y="0"/>
                  </a:moveTo>
                  <a:cubicBezTo>
                    <a:pt x="303043" y="0"/>
                    <a:pt x="378609" y="13043"/>
                    <a:pt x="437551" y="34755"/>
                  </a:cubicBezTo>
                  <a:lnTo>
                    <a:pt x="441766" y="36927"/>
                  </a:lnTo>
                  <a:lnTo>
                    <a:pt x="448394" y="64052"/>
                  </a:lnTo>
                  <a:cubicBezTo>
                    <a:pt x="451412" y="82781"/>
                    <a:pt x="452996" y="102173"/>
                    <a:pt x="452996" y="122035"/>
                  </a:cubicBezTo>
                  <a:cubicBezTo>
                    <a:pt x="452996" y="141897"/>
                    <a:pt x="451412" y="161289"/>
                    <a:pt x="448394" y="180018"/>
                  </a:cubicBezTo>
                  <a:lnTo>
                    <a:pt x="437418" y="224936"/>
                  </a:lnTo>
                  <a:lnTo>
                    <a:pt x="337895" y="250421"/>
                  </a:lnTo>
                  <a:cubicBezTo>
                    <a:pt x="301337" y="256395"/>
                    <a:pt x="261848" y="259656"/>
                    <a:pt x="220653" y="259656"/>
                  </a:cubicBezTo>
                  <a:cubicBezTo>
                    <a:pt x="179457" y="259656"/>
                    <a:pt x="139968" y="256395"/>
                    <a:pt x="103410" y="250421"/>
                  </a:cubicBezTo>
                  <a:lnTo>
                    <a:pt x="16359" y="228129"/>
                  </a:lnTo>
                  <a:lnTo>
                    <a:pt x="4602" y="180018"/>
                  </a:lnTo>
                  <a:cubicBezTo>
                    <a:pt x="1585" y="161289"/>
                    <a:pt x="0" y="141897"/>
                    <a:pt x="0" y="122035"/>
                  </a:cubicBezTo>
                  <a:cubicBezTo>
                    <a:pt x="0" y="102173"/>
                    <a:pt x="1585" y="82781"/>
                    <a:pt x="4602" y="64052"/>
                  </a:cubicBezTo>
                  <a:lnTo>
                    <a:pt x="12296" y="32567"/>
                  </a:lnTo>
                  <a:lnTo>
                    <a:pt x="103410" y="9235"/>
                  </a:lnTo>
                  <a:cubicBezTo>
                    <a:pt x="139968" y="3261"/>
                    <a:pt x="179457" y="0"/>
                    <a:pt x="220653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2" name="フリーフォーム: 図形 1461">
              <a:extLst>
                <a:ext uri="{FF2B5EF4-FFF2-40B4-BE49-F238E27FC236}">
                  <a16:creationId xmlns:a16="http://schemas.microsoft.com/office/drawing/2014/main" id="{9664EE9A-2019-44FD-9D2B-29314F674570}"/>
                </a:ext>
              </a:extLst>
            </p:cNvPr>
            <p:cNvSpPr/>
            <p:nvPr/>
          </p:nvSpPr>
          <p:spPr bwMode="auto">
            <a:xfrm>
              <a:off x="4490683" y="-1085849"/>
              <a:ext cx="671868" cy="259656"/>
            </a:xfrm>
            <a:custGeom>
              <a:avLst/>
              <a:gdLst>
                <a:gd name="connsiteX0" fmla="*/ 317950 w 635901"/>
                <a:gd name="connsiteY0" fmla="*/ 0 h 460685"/>
                <a:gd name="connsiteX1" fmla="*/ 634125 w 635901"/>
                <a:gd name="connsiteY1" fmla="*/ 215610 h 460685"/>
                <a:gd name="connsiteX2" fmla="*/ 635901 w 635901"/>
                <a:gd name="connsiteY2" fmla="*/ 230343 h 460685"/>
                <a:gd name="connsiteX3" fmla="*/ 634125 w 635901"/>
                <a:gd name="connsiteY3" fmla="*/ 245075 h 460685"/>
                <a:gd name="connsiteX4" fmla="*/ 317950 w 635901"/>
                <a:gd name="connsiteY4" fmla="*/ 460685 h 460685"/>
                <a:gd name="connsiteX5" fmla="*/ 1775 w 635901"/>
                <a:gd name="connsiteY5" fmla="*/ 245075 h 460685"/>
                <a:gd name="connsiteX6" fmla="*/ 0 w 635901"/>
                <a:gd name="connsiteY6" fmla="*/ 230343 h 460685"/>
                <a:gd name="connsiteX7" fmla="*/ 1775 w 635901"/>
                <a:gd name="connsiteY7" fmla="*/ 215610 h 460685"/>
                <a:gd name="connsiteX8" fmla="*/ 317950 w 635901"/>
                <a:gd name="connsiteY8" fmla="*/ 0 h 46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5901" h="460685">
                  <a:moveTo>
                    <a:pt x="317950" y="0"/>
                  </a:moveTo>
                  <a:cubicBezTo>
                    <a:pt x="473910" y="0"/>
                    <a:pt x="604032" y="92562"/>
                    <a:pt x="634125" y="215610"/>
                  </a:cubicBezTo>
                  <a:lnTo>
                    <a:pt x="635901" y="230343"/>
                  </a:lnTo>
                  <a:lnTo>
                    <a:pt x="634125" y="245075"/>
                  </a:lnTo>
                  <a:cubicBezTo>
                    <a:pt x="604032" y="368123"/>
                    <a:pt x="473910" y="460685"/>
                    <a:pt x="317950" y="460685"/>
                  </a:cubicBezTo>
                  <a:cubicBezTo>
                    <a:pt x="161990" y="460685"/>
                    <a:pt x="31869" y="368123"/>
                    <a:pt x="1775" y="245075"/>
                  </a:cubicBezTo>
                  <a:lnTo>
                    <a:pt x="0" y="230343"/>
                  </a:lnTo>
                  <a:lnTo>
                    <a:pt x="1775" y="215610"/>
                  </a:lnTo>
                  <a:cubicBezTo>
                    <a:pt x="31869" y="92562"/>
                    <a:pt x="161990" y="0"/>
                    <a:pt x="317950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3" name="フリーフォーム: 図形 1462">
              <a:extLst>
                <a:ext uri="{FF2B5EF4-FFF2-40B4-BE49-F238E27FC236}">
                  <a16:creationId xmlns:a16="http://schemas.microsoft.com/office/drawing/2014/main" id="{28E97FFE-4D24-4813-B558-90E7E2CBBF21}"/>
                </a:ext>
              </a:extLst>
            </p:cNvPr>
            <p:cNvSpPr/>
            <p:nvPr/>
          </p:nvSpPr>
          <p:spPr bwMode="auto">
            <a:xfrm>
              <a:off x="4598058" y="-1085849"/>
              <a:ext cx="452996" cy="259656"/>
            </a:xfrm>
            <a:custGeom>
              <a:avLst/>
              <a:gdLst>
                <a:gd name="connsiteX0" fmla="*/ 220653 w 452996"/>
                <a:gd name="connsiteY0" fmla="*/ 0 h 259656"/>
                <a:gd name="connsiteX1" fmla="*/ 437551 w 452996"/>
                <a:gd name="connsiteY1" fmla="*/ 34755 h 259656"/>
                <a:gd name="connsiteX2" fmla="*/ 441766 w 452996"/>
                <a:gd name="connsiteY2" fmla="*/ 36927 h 259656"/>
                <a:gd name="connsiteX3" fmla="*/ 448394 w 452996"/>
                <a:gd name="connsiteY3" fmla="*/ 64052 h 259656"/>
                <a:gd name="connsiteX4" fmla="*/ 452996 w 452996"/>
                <a:gd name="connsiteY4" fmla="*/ 122035 h 259656"/>
                <a:gd name="connsiteX5" fmla="*/ 448394 w 452996"/>
                <a:gd name="connsiteY5" fmla="*/ 180018 h 259656"/>
                <a:gd name="connsiteX6" fmla="*/ 437418 w 452996"/>
                <a:gd name="connsiteY6" fmla="*/ 224936 h 259656"/>
                <a:gd name="connsiteX7" fmla="*/ 337895 w 452996"/>
                <a:gd name="connsiteY7" fmla="*/ 250421 h 259656"/>
                <a:gd name="connsiteX8" fmla="*/ 220653 w 452996"/>
                <a:gd name="connsiteY8" fmla="*/ 259656 h 259656"/>
                <a:gd name="connsiteX9" fmla="*/ 103410 w 452996"/>
                <a:gd name="connsiteY9" fmla="*/ 250421 h 259656"/>
                <a:gd name="connsiteX10" fmla="*/ 16359 w 452996"/>
                <a:gd name="connsiteY10" fmla="*/ 228129 h 259656"/>
                <a:gd name="connsiteX11" fmla="*/ 4602 w 452996"/>
                <a:gd name="connsiteY11" fmla="*/ 180018 h 259656"/>
                <a:gd name="connsiteX12" fmla="*/ 0 w 452996"/>
                <a:gd name="connsiteY12" fmla="*/ 122035 h 259656"/>
                <a:gd name="connsiteX13" fmla="*/ 4602 w 452996"/>
                <a:gd name="connsiteY13" fmla="*/ 64052 h 259656"/>
                <a:gd name="connsiteX14" fmla="*/ 12296 w 452996"/>
                <a:gd name="connsiteY14" fmla="*/ 32567 h 259656"/>
                <a:gd name="connsiteX15" fmla="*/ 103410 w 452996"/>
                <a:gd name="connsiteY15" fmla="*/ 9235 h 259656"/>
                <a:gd name="connsiteX16" fmla="*/ 220653 w 452996"/>
                <a:gd name="connsiteY16" fmla="*/ 0 h 259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2996" h="259656">
                  <a:moveTo>
                    <a:pt x="220653" y="0"/>
                  </a:moveTo>
                  <a:cubicBezTo>
                    <a:pt x="303043" y="0"/>
                    <a:pt x="378609" y="13043"/>
                    <a:pt x="437551" y="34755"/>
                  </a:cubicBezTo>
                  <a:lnTo>
                    <a:pt x="441766" y="36927"/>
                  </a:lnTo>
                  <a:lnTo>
                    <a:pt x="448394" y="64052"/>
                  </a:lnTo>
                  <a:cubicBezTo>
                    <a:pt x="451412" y="82781"/>
                    <a:pt x="452996" y="102173"/>
                    <a:pt x="452996" y="122035"/>
                  </a:cubicBezTo>
                  <a:cubicBezTo>
                    <a:pt x="452996" y="141897"/>
                    <a:pt x="451412" y="161289"/>
                    <a:pt x="448394" y="180018"/>
                  </a:cubicBezTo>
                  <a:lnTo>
                    <a:pt x="437418" y="224936"/>
                  </a:lnTo>
                  <a:lnTo>
                    <a:pt x="337895" y="250421"/>
                  </a:lnTo>
                  <a:cubicBezTo>
                    <a:pt x="301337" y="256395"/>
                    <a:pt x="261848" y="259656"/>
                    <a:pt x="220653" y="259656"/>
                  </a:cubicBezTo>
                  <a:cubicBezTo>
                    <a:pt x="179457" y="259656"/>
                    <a:pt x="139968" y="256395"/>
                    <a:pt x="103410" y="250421"/>
                  </a:cubicBezTo>
                  <a:lnTo>
                    <a:pt x="16359" y="228129"/>
                  </a:lnTo>
                  <a:lnTo>
                    <a:pt x="4602" y="180018"/>
                  </a:lnTo>
                  <a:cubicBezTo>
                    <a:pt x="1585" y="161289"/>
                    <a:pt x="0" y="141897"/>
                    <a:pt x="0" y="122035"/>
                  </a:cubicBezTo>
                  <a:cubicBezTo>
                    <a:pt x="0" y="102173"/>
                    <a:pt x="1585" y="82781"/>
                    <a:pt x="4602" y="64052"/>
                  </a:cubicBezTo>
                  <a:lnTo>
                    <a:pt x="12296" y="32567"/>
                  </a:lnTo>
                  <a:lnTo>
                    <a:pt x="103410" y="9235"/>
                  </a:lnTo>
                  <a:cubicBezTo>
                    <a:pt x="139968" y="3261"/>
                    <a:pt x="179457" y="0"/>
                    <a:pt x="220653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96" name="グループ化 1495">
            <a:extLst>
              <a:ext uri="{FF2B5EF4-FFF2-40B4-BE49-F238E27FC236}">
                <a16:creationId xmlns:a16="http://schemas.microsoft.com/office/drawing/2014/main" id="{04E592A5-8278-40F5-9C06-E70D5EE61541}"/>
              </a:ext>
            </a:extLst>
          </p:cNvPr>
          <p:cNvGrpSpPr>
            <a:grpSpLocks noChangeAspect="1"/>
          </p:cNvGrpSpPr>
          <p:nvPr/>
        </p:nvGrpSpPr>
        <p:grpSpPr>
          <a:xfrm>
            <a:off x="4388201" y="4605085"/>
            <a:ext cx="1064017" cy="1706583"/>
            <a:chOff x="6728136" y="-2449082"/>
            <a:chExt cx="3053896" cy="4898163"/>
          </a:xfrm>
        </p:grpSpPr>
        <p:grpSp>
          <p:nvGrpSpPr>
            <p:cNvPr id="1497" name="グループ化 1496">
              <a:extLst>
                <a:ext uri="{FF2B5EF4-FFF2-40B4-BE49-F238E27FC236}">
                  <a16:creationId xmlns:a16="http://schemas.microsoft.com/office/drawing/2014/main" id="{97815F6C-1C39-4F2E-B568-A90A51F5504D}"/>
                </a:ext>
              </a:extLst>
            </p:cNvPr>
            <p:cNvGrpSpPr/>
            <p:nvPr/>
          </p:nvGrpSpPr>
          <p:grpSpPr>
            <a:xfrm>
              <a:off x="6955705" y="-2449082"/>
              <a:ext cx="2588446" cy="4898163"/>
              <a:chOff x="5837707" y="1110953"/>
              <a:chExt cx="2588446" cy="4898163"/>
            </a:xfrm>
          </p:grpSpPr>
          <p:sp>
            <p:nvSpPr>
              <p:cNvPr id="1511" name="フリーフォーム: 図形 1510">
                <a:extLst>
                  <a:ext uri="{FF2B5EF4-FFF2-40B4-BE49-F238E27FC236}">
                    <a16:creationId xmlns:a16="http://schemas.microsoft.com/office/drawing/2014/main" id="{35FAE2F5-F967-4059-A7C0-F961B13DA061}"/>
                  </a:ext>
                </a:extLst>
              </p:cNvPr>
              <p:cNvSpPr/>
              <p:nvPr/>
            </p:nvSpPr>
            <p:spPr bwMode="auto">
              <a:xfrm>
                <a:off x="5837707" y="1110953"/>
                <a:ext cx="2588446" cy="2555905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12" name="四角形: 角を丸くする 1511">
                <a:extLst>
                  <a:ext uri="{FF2B5EF4-FFF2-40B4-BE49-F238E27FC236}">
                    <a16:creationId xmlns:a16="http://schemas.microsoft.com/office/drawing/2014/main" id="{F7FA456D-75DA-4B2D-83D7-A7AD8F7B9945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13" name="フリーフォーム: 図形 1512">
                <a:extLst>
                  <a:ext uri="{FF2B5EF4-FFF2-40B4-BE49-F238E27FC236}">
                    <a16:creationId xmlns:a16="http://schemas.microsoft.com/office/drawing/2014/main" id="{A2A6EF55-3D86-4BFF-AF28-8D676B33BF6D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14" name="四角形: 角を丸くする 1513">
                <a:extLst>
                  <a:ext uri="{FF2B5EF4-FFF2-40B4-BE49-F238E27FC236}">
                    <a16:creationId xmlns:a16="http://schemas.microsoft.com/office/drawing/2014/main" id="{D712335C-5B5B-49C3-B033-DC4899DD7230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15" name="フリーフォーム: 図形 1514">
                <a:extLst>
                  <a:ext uri="{FF2B5EF4-FFF2-40B4-BE49-F238E27FC236}">
                    <a16:creationId xmlns:a16="http://schemas.microsoft.com/office/drawing/2014/main" id="{A0AB7BB6-8354-44E0-BB40-1F5450DA33BB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16" name="四角形: 上の 2 つの角を丸める 1515">
                <a:extLst>
                  <a:ext uri="{FF2B5EF4-FFF2-40B4-BE49-F238E27FC236}">
                    <a16:creationId xmlns:a16="http://schemas.microsoft.com/office/drawing/2014/main" id="{FF725A00-E2E8-4509-9E8C-33CFC0EDB65F}"/>
                  </a:ext>
                </a:extLst>
              </p:cNvPr>
              <p:cNvSpPr/>
              <p:nvPr/>
            </p:nvSpPr>
            <p:spPr bwMode="auto">
              <a:xfrm>
                <a:off x="6714407" y="3808586"/>
                <a:ext cx="838918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17" name="フリーフォーム: 図形 1516">
                <a:extLst>
                  <a:ext uri="{FF2B5EF4-FFF2-40B4-BE49-F238E27FC236}">
                    <a16:creationId xmlns:a16="http://schemas.microsoft.com/office/drawing/2014/main" id="{0074532E-DE86-421F-B29D-EA95FF55D080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45504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0 w 577050"/>
                  <a:gd name="connsiteY5" fmla="*/ 355600 h 855095"/>
                  <a:gd name="connsiteX6" fmla="*/ 87113 w 577050"/>
                  <a:gd name="connsiteY6" fmla="*/ 355600 h 855095"/>
                  <a:gd name="connsiteX7" fmla="*/ 176013 w 577050"/>
                  <a:gd name="connsiteY7" fmla="*/ 0 h 855095"/>
                  <a:gd name="connsiteX0" fmla="*/ 176013 w 577050"/>
                  <a:gd name="connsiteY0" fmla="*/ 0 h 538389"/>
                  <a:gd name="connsiteX1" fmla="*/ 401038 w 577050"/>
                  <a:gd name="connsiteY1" fmla="*/ 0 h 538389"/>
                  <a:gd name="connsiteX2" fmla="*/ 489938 w 577050"/>
                  <a:gd name="connsiteY2" fmla="*/ 355600 h 538389"/>
                  <a:gd name="connsiteX3" fmla="*/ 577050 w 577050"/>
                  <a:gd name="connsiteY3" fmla="*/ 355600 h 538389"/>
                  <a:gd name="connsiteX4" fmla="*/ 288527 w 577050"/>
                  <a:gd name="connsiteY4" fmla="*/ 538389 h 538389"/>
                  <a:gd name="connsiteX5" fmla="*/ 0 w 577050"/>
                  <a:gd name="connsiteY5" fmla="*/ 355600 h 538389"/>
                  <a:gd name="connsiteX6" fmla="*/ 87113 w 577050"/>
                  <a:gd name="connsiteY6" fmla="*/ 355600 h 538389"/>
                  <a:gd name="connsiteX7" fmla="*/ 176013 w 577050"/>
                  <a:gd name="connsiteY7" fmla="*/ 0 h 538389"/>
                  <a:gd name="connsiteX0" fmla="*/ 176013 w 577050"/>
                  <a:gd name="connsiteY0" fmla="*/ 0 h 455045"/>
                  <a:gd name="connsiteX1" fmla="*/ 401038 w 577050"/>
                  <a:gd name="connsiteY1" fmla="*/ 0 h 455045"/>
                  <a:gd name="connsiteX2" fmla="*/ 489938 w 577050"/>
                  <a:gd name="connsiteY2" fmla="*/ 355600 h 455045"/>
                  <a:gd name="connsiteX3" fmla="*/ 577050 w 577050"/>
                  <a:gd name="connsiteY3" fmla="*/ 355600 h 455045"/>
                  <a:gd name="connsiteX4" fmla="*/ 284710 w 577050"/>
                  <a:gd name="connsiteY4" fmla="*/ 455045 h 455045"/>
                  <a:gd name="connsiteX5" fmla="*/ 0 w 577050"/>
                  <a:gd name="connsiteY5" fmla="*/ 355600 h 455045"/>
                  <a:gd name="connsiteX6" fmla="*/ 87113 w 577050"/>
                  <a:gd name="connsiteY6" fmla="*/ 355600 h 455045"/>
                  <a:gd name="connsiteX7" fmla="*/ 176013 w 577050"/>
                  <a:gd name="connsiteY7" fmla="*/ 0 h 455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45504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4710" y="455045"/>
                    </a:lnTo>
                    <a:lnTo>
                      <a:pt x="0" y="355600"/>
                    </a:lnTo>
                    <a:lnTo>
                      <a:pt x="87113" y="355600"/>
                    </a:lnTo>
                    <a:lnTo>
                      <a:pt x="1760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18" name="楕円 1517">
                <a:extLst>
                  <a:ext uri="{FF2B5EF4-FFF2-40B4-BE49-F238E27FC236}">
                    <a16:creationId xmlns:a16="http://schemas.microsoft.com/office/drawing/2014/main" id="{6BF37316-5D91-402A-8010-9E00B6461C10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19" name="四角形: 角を丸くする 1518">
                <a:extLst>
                  <a:ext uri="{FF2B5EF4-FFF2-40B4-BE49-F238E27FC236}">
                    <a16:creationId xmlns:a16="http://schemas.microsoft.com/office/drawing/2014/main" id="{F6D881A4-AA0E-4CE4-BE6F-9517A6813864}"/>
                  </a:ext>
                </a:extLst>
              </p:cNvPr>
              <p:cNvSpPr/>
              <p:nvPr/>
            </p:nvSpPr>
            <p:spPr bwMode="auto">
              <a:xfrm flipH="1">
                <a:off x="7250692" y="5592998"/>
                <a:ext cx="180207" cy="238416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0" name="四角形: 角を丸くする 1519">
                <a:extLst>
                  <a:ext uri="{FF2B5EF4-FFF2-40B4-BE49-F238E27FC236}">
                    <a16:creationId xmlns:a16="http://schemas.microsoft.com/office/drawing/2014/main" id="{CF0DE666-4AC1-41BB-A4B0-966D0B479B8B}"/>
                  </a:ext>
                </a:extLst>
              </p:cNvPr>
              <p:cNvSpPr/>
              <p:nvPr/>
            </p:nvSpPr>
            <p:spPr bwMode="auto">
              <a:xfrm>
                <a:off x="6872057" y="5592998"/>
                <a:ext cx="180208" cy="238416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1" name="台形 1520">
                <a:extLst>
                  <a:ext uri="{FF2B5EF4-FFF2-40B4-BE49-F238E27FC236}">
                    <a16:creationId xmlns:a16="http://schemas.microsoft.com/office/drawing/2014/main" id="{F0114024-CFB8-4DF9-BA0D-629C6111FC9A}"/>
                  </a:ext>
                </a:extLst>
              </p:cNvPr>
              <p:cNvSpPr/>
              <p:nvPr/>
            </p:nvSpPr>
            <p:spPr bwMode="auto">
              <a:xfrm rot="10800000">
                <a:off x="7055558" y="3904068"/>
                <a:ext cx="159363" cy="121659"/>
              </a:xfrm>
              <a:prstGeom prst="trapezoid">
                <a:avLst/>
              </a:pr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2" name="五角形 3">
                <a:extLst>
                  <a:ext uri="{FF2B5EF4-FFF2-40B4-BE49-F238E27FC236}">
                    <a16:creationId xmlns:a16="http://schemas.microsoft.com/office/drawing/2014/main" id="{A4B60406-EC45-4029-AFC4-15D376B5F984}"/>
                  </a:ext>
                </a:extLst>
              </p:cNvPr>
              <p:cNvSpPr/>
              <p:nvPr/>
            </p:nvSpPr>
            <p:spPr bwMode="auto">
              <a:xfrm rot="10800000">
                <a:off x="7054738" y="4026006"/>
                <a:ext cx="180020" cy="716709"/>
              </a:xfrm>
              <a:custGeom>
                <a:avLst/>
                <a:gdLst>
                  <a:gd name="connsiteX0" fmla="*/ 0 w 180020"/>
                  <a:gd name="connsiteY0" fmla="*/ 93337 h 244360"/>
                  <a:gd name="connsiteX1" fmla="*/ 90010 w 180020"/>
                  <a:gd name="connsiteY1" fmla="*/ 0 h 244360"/>
                  <a:gd name="connsiteX2" fmla="*/ 180020 w 180020"/>
                  <a:gd name="connsiteY2" fmla="*/ 93337 h 244360"/>
                  <a:gd name="connsiteX3" fmla="*/ 145639 w 180020"/>
                  <a:gd name="connsiteY3" fmla="*/ 244359 h 244360"/>
                  <a:gd name="connsiteX4" fmla="*/ 34381 w 180020"/>
                  <a:gd name="connsiteY4" fmla="*/ 244359 h 244360"/>
                  <a:gd name="connsiteX5" fmla="*/ 0 w 180020"/>
                  <a:gd name="connsiteY5" fmla="*/ 93337 h 244360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34381 w 180020"/>
                  <a:gd name="connsiteY4" fmla="*/ 244359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8194 w 180020"/>
                  <a:gd name="connsiteY4" fmla="*/ 601547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5813 w 180020"/>
                  <a:gd name="connsiteY4" fmla="*/ 601547 h 601547"/>
                  <a:gd name="connsiteX5" fmla="*/ 0 w 180020"/>
                  <a:gd name="connsiteY5" fmla="*/ 93337 h 60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020" h="601547">
                    <a:moveTo>
                      <a:pt x="0" y="93337"/>
                    </a:moveTo>
                    <a:lnTo>
                      <a:pt x="90010" y="0"/>
                    </a:lnTo>
                    <a:lnTo>
                      <a:pt x="180020" y="93337"/>
                    </a:lnTo>
                    <a:lnTo>
                      <a:pt x="136114" y="601547"/>
                    </a:lnTo>
                    <a:lnTo>
                      <a:pt x="55813" y="601547"/>
                    </a:lnTo>
                    <a:lnTo>
                      <a:pt x="0" y="93337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3" name="二等辺三角形 1">
                <a:extLst>
                  <a:ext uri="{FF2B5EF4-FFF2-40B4-BE49-F238E27FC236}">
                    <a16:creationId xmlns:a16="http://schemas.microsoft.com/office/drawing/2014/main" id="{01689CE8-603F-41F7-B2EC-219172A44577}"/>
                  </a:ext>
                </a:extLst>
              </p:cNvPr>
              <p:cNvSpPr/>
              <p:nvPr/>
            </p:nvSpPr>
            <p:spPr bwMode="auto">
              <a:xfrm>
                <a:off x="6875520" y="3808497"/>
                <a:ext cx="256410" cy="278128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23359 h 223359"/>
                  <a:gd name="connsiteX1" fmla="*/ 81683 w 256410"/>
                  <a:gd name="connsiteY1" fmla="*/ 0 h 223359"/>
                  <a:gd name="connsiteX2" fmla="*/ 256410 w 256410"/>
                  <a:gd name="connsiteY2" fmla="*/ 47146 h 223359"/>
                  <a:gd name="connsiteX3" fmla="*/ 0 w 256410"/>
                  <a:gd name="connsiteY3" fmla="*/ 223359 h 223359"/>
                  <a:gd name="connsiteX0" fmla="*/ 0 w 256410"/>
                  <a:gd name="connsiteY0" fmla="*/ 278128 h 278128"/>
                  <a:gd name="connsiteX1" fmla="*/ 88827 w 256410"/>
                  <a:gd name="connsiteY1" fmla="*/ 0 h 278128"/>
                  <a:gd name="connsiteX2" fmla="*/ 256410 w 256410"/>
                  <a:gd name="connsiteY2" fmla="*/ 101915 h 278128"/>
                  <a:gd name="connsiteX3" fmla="*/ 0 w 256410"/>
                  <a:gd name="connsiteY3" fmla="*/ 278128 h 27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8">
                    <a:moveTo>
                      <a:pt x="0" y="278128"/>
                    </a:moveTo>
                    <a:lnTo>
                      <a:pt x="88827" y="0"/>
                    </a:lnTo>
                    <a:lnTo>
                      <a:pt x="256410" y="101915"/>
                    </a:lnTo>
                    <a:lnTo>
                      <a:pt x="0" y="278128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4" name="二等辺三角形 1">
                <a:extLst>
                  <a:ext uri="{FF2B5EF4-FFF2-40B4-BE49-F238E27FC236}">
                    <a16:creationId xmlns:a16="http://schemas.microsoft.com/office/drawing/2014/main" id="{DDA69C9B-57AE-4243-BC3C-94F382303AA1}"/>
                  </a:ext>
                </a:extLst>
              </p:cNvPr>
              <p:cNvSpPr/>
              <p:nvPr/>
            </p:nvSpPr>
            <p:spPr bwMode="auto">
              <a:xfrm flipH="1">
                <a:off x="7136071" y="3808496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5" name="台形 1524">
                <a:extLst>
                  <a:ext uri="{FF2B5EF4-FFF2-40B4-BE49-F238E27FC236}">
                    <a16:creationId xmlns:a16="http://schemas.microsoft.com/office/drawing/2014/main" id="{E2851C92-016C-4497-9A70-ED20DF99D9BA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734704"/>
                <a:ext cx="967464" cy="579272"/>
              </a:xfrm>
              <a:prstGeom prst="trapezoid">
                <a:avLst>
                  <a:gd name="adj" fmla="val 12183"/>
                </a:avLst>
              </a:prstGeom>
              <a:pattFill prst="lgGrid">
                <a:fgClr>
                  <a:srgbClr val="FFFFFF">
                    <a:lumMod val="65000"/>
                  </a:srgbClr>
                </a:fgClr>
                <a:bgClr>
                  <a:srgbClr val="FFFFFF">
                    <a:lumMod val="75000"/>
                  </a:srgbClr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6" name="正方形/長方形 1525">
                <a:extLst>
                  <a:ext uri="{FF2B5EF4-FFF2-40B4-BE49-F238E27FC236}">
                    <a16:creationId xmlns:a16="http://schemas.microsoft.com/office/drawing/2014/main" id="{BE5FE2CE-728C-4D24-BDA7-6C49928CC923}"/>
                  </a:ext>
                </a:extLst>
              </p:cNvPr>
              <p:cNvSpPr/>
              <p:nvPr/>
            </p:nvSpPr>
            <p:spPr bwMode="auto">
              <a:xfrm>
                <a:off x="6718135" y="4734704"/>
                <a:ext cx="835190" cy="58270"/>
              </a:xfrm>
              <a:prstGeom prst="rect">
                <a:avLst/>
              </a:prstGeom>
              <a:pattFill prst="lgGrid">
                <a:fgClr>
                  <a:srgbClr val="FFFFFF">
                    <a:lumMod val="65000"/>
                  </a:srgbClr>
                </a:fgClr>
                <a:bgClr>
                  <a:srgbClr val="FFFFFF">
                    <a:lumMod val="75000"/>
                  </a:srgbClr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7" name="フリーフォーム: 図形 1526">
                <a:extLst>
                  <a:ext uri="{FF2B5EF4-FFF2-40B4-BE49-F238E27FC236}">
                    <a16:creationId xmlns:a16="http://schemas.microsoft.com/office/drawing/2014/main" id="{CD5C77BD-3132-41D9-8EB3-CC9B56A5BE8C}"/>
                  </a:ext>
                </a:extLst>
              </p:cNvPr>
              <p:cNvSpPr/>
              <p:nvPr/>
            </p:nvSpPr>
            <p:spPr bwMode="auto">
              <a:xfrm>
                <a:off x="6681069" y="3805472"/>
                <a:ext cx="272808" cy="1054678"/>
              </a:xfrm>
              <a:custGeom>
                <a:avLst/>
                <a:gdLst>
                  <a:gd name="connsiteX0" fmla="*/ 220954 w 272808"/>
                  <a:gd name="connsiteY0" fmla="*/ 0 h 1054678"/>
                  <a:gd name="connsiteX1" fmla="*/ 272808 w 272808"/>
                  <a:gd name="connsiteY1" fmla="*/ 0 h 1054678"/>
                  <a:gd name="connsiteX2" fmla="*/ 272808 w 272808"/>
                  <a:gd name="connsiteY2" fmla="*/ 1054678 h 1054678"/>
                  <a:gd name="connsiteX3" fmla="*/ 0 w 272808"/>
                  <a:gd name="connsiteY3" fmla="*/ 1054678 h 1054678"/>
                  <a:gd name="connsiteX4" fmla="*/ 0 w 272808"/>
                  <a:gd name="connsiteY4" fmla="*/ 220954 h 1054678"/>
                  <a:gd name="connsiteX5" fmla="*/ 220954 w 272808"/>
                  <a:gd name="connsiteY5" fmla="*/ 0 h 1054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2808" h="1054678">
                    <a:moveTo>
                      <a:pt x="220954" y="0"/>
                    </a:moveTo>
                    <a:lnTo>
                      <a:pt x="272808" y="0"/>
                    </a:lnTo>
                    <a:lnTo>
                      <a:pt x="272808" y="1054678"/>
                    </a:lnTo>
                    <a:lnTo>
                      <a:pt x="0" y="1054678"/>
                    </a:lnTo>
                    <a:lnTo>
                      <a:pt x="0" y="220954"/>
                    </a:lnTo>
                    <a:cubicBezTo>
                      <a:pt x="0" y="98924"/>
                      <a:pt x="98924" y="0"/>
                      <a:pt x="220954" y="0"/>
                    </a:cubicBezTo>
                    <a:close/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8" name="フリーフォーム: 図形 1527">
                <a:extLst>
                  <a:ext uri="{FF2B5EF4-FFF2-40B4-BE49-F238E27FC236}">
                    <a16:creationId xmlns:a16="http://schemas.microsoft.com/office/drawing/2014/main" id="{9E606815-3ADD-4D4B-A1B7-6920673B4134}"/>
                  </a:ext>
                </a:extLst>
              </p:cNvPr>
              <p:cNvSpPr/>
              <p:nvPr/>
            </p:nvSpPr>
            <p:spPr bwMode="auto">
              <a:xfrm flipH="1">
                <a:off x="7311562" y="3805472"/>
                <a:ext cx="272808" cy="1054678"/>
              </a:xfrm>
              <a:custGeom>
                <a:avLst/>
                <a:gdLst>
                  <a:gd name="connsiteX0" fmla="*/ 220954 w 272808"/>
                  <a:gd name="connsiteY0" fmla="*/ 0 h 1054678"/>
                  <a:gd name="connsiteX1" fmla="*/ 272808 w 272808"/>
                  <a:gd name="connsiteY1" fmla="*/ 0 h 1054678"/>
                  <a:gd name="connsiteX2" fmla="*/ 272808 w 272808"/>
                  <a:gd name="connsiteY2" fmla="*/ 1054678 h 1054678"/>
                  <a:gd name="connsiteX3" fmla="*/ 0 w 272808"/>
                  <a:gd name="connsiteY3" fmla="*/ 1054678 h 1054678"/>
                  <a:gd name="connsiteX4" fmla="*/ 0 w 272808"/>
                  <a:gd name="connsiteY4" fmla="*/ 220954 h 1054678"/>
                  <a:gd name="connsiteX5" fmla="*/ 220954 w 272808"/>
                  <a:gd name="connsiteY5" fmla="*/ 0 h 1054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2808" h="1054678">
                    <a:moveTo>
                      <a:pt x="220954" y="0"/>
                    </a:moveTo>
                    <a:lnTo>
                      <a:pt x="272808" y="0"/>
                    </a:lnTo>
                    <a:lnTo>
                      <a:pt x="272808" y="1054678"/>
                    </a:lnTo>
                    <a:lnTo>
                      <a:pt x="0" y="1054678"/>
                    </a:lnTo>
                    <a:lnTo>
                      <a:pt x="0" y="220954"/>
                    </a:lnTo>
                    <a:cubicBezTo>
                      <a:pt x="0" y="98924"/>
                      <a:pt x="98924" y="0"/>
                      <a:pt x="220954" y="0"/>
                    </a:cubicBezTo>
                    <a:close/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9" name="フリーフォーム: 図形 1528">
                <a:extLst>
                  <a:ext uri="{FF2B5EF4-FFF2-40B4-BE49-F238E27FC236}">
                    <a16:creationId xmlns:a16="http://schemas.microsoft.com/office/drawing/2014/main" id="{5BB6B56B-32BE-4BC2-B2C3-E40DDB6E9265}"/>
                  </a:ext>
                </a:extLst>
              </p:cNvPr>
              <p:cNvSpPr/>
              <p:nvPr/>
            </p:nvSpPr>
            <p:spPr bwMode="auto">
              <a:xfrm>
                <a:off x="5897527" y="1285137"/>
                <a:ext cx="2468806" cy="2501666"/>
              </a:xfrm>
              <a:custGeom>
                <a:avLst/>
                <a:gdLst>
                  <a:gd name="connsiteX0" fmla="*/ 1234403 w 2468806"/>
                  <a:gd name="connsiteY0" fmla="*/ 0 h 2501666"/>
                  <a:gd name="connsiteX1" fmla="*/ 2468806 w 2468806"/>
                  <a:gd name="connsiteY1" fmla="*/ 1302978 h 2501666"/>
                  <a:gd name="connsiteX2" fmla="*/ 1822793 w 2468806"/>
                  <a:gd name="connsiteY2" fmla="*/ 2448694 h 2501666"/>
                  <a:gd name="connsiteX3" fmla="*/ 1718617 w 2468806"/>
                  <a:gd name="connsiteY3" fmla="*/ 2501666 h 2501666"/>
                  <a:gd name="connsiteX4" fmla="*/ 1747782 w 2468806"/>
                  <a:gd name="connsiteY4" fmla="*/ 2477246 h 2501666"/>
                  <a:gd name="connsiteX5" fmla="*/ 2152611 w 2468806"/>
                  <a:gd name="connsiteY5" fmla="*/ 1427872 h 2501666"/>
                  <a:gd name="connsiteX6" fmla="*/ 1234403 w 2468806"/>
                  <a:gd name="connsiteY6" fmla="*/ 162370 h 2501666"/>
                  <a:gd name="connsiteX7" fmla="*/ 316195 w 2468806"/>
                  <a:gd name="connsiteY7" fmla="*/ 1427872 h 2501666"/>
                  <a:gd name="connsiteX8" fmla="*/ 721025 w 2468806"/>
                  <a:gd name="connsiteY8" fmla="*/ 2477246 h 2501666"/>
                  <a:gd name="connsiteX9" fmla="*/ 750190 w 2468806"/>
                  <a:gd name="connsiteY9" fmla="*/ 2501666 h 2501666"/>
                  <a:gd name="connsiteX10" fmla="*/ 646013 w 2468806"/>
                  <a:gd name="connsiteY10" fmla="*/ 2448694 h 2501666"/>
                  <a:gd name="connsiteX11" fmla="*/ 0 w 2468806"/>
                  <a:gd name="connsiteY11" fmla="*/ 1302978 h 2501666"/>
                  <a:gd name="connsiteX12" fmla="*/ 1234403 w 2468806"/>
                  <a:gd name="connsiteY12" fmla="*/ 0 h 2501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68806" h="2501666">
                    <a:moveTo>
                      <a:pt x="1234403" y="0"/>
                    </a:moveTo>
                    <a:cubicBezTo>
                      <a:pt x="1916145" y="0"/>
                      <a:pt x="2468806" y="583363"/>
                      <a:pt x="2468806" y="1302978"/>
                    </a:cubicBezTo>
                    <a:cubicBezTo>
                      <a:pt x="2468806" y="1797713"/>
                      <a:pt x="2207588" y="2228048"/>
                      <a:pt x="1822793" y="2448694"/>
                    </a:cubicBezTo>
                    <a:lnTo>
                      <a:pt x="1718617" y="2501666"/>
                    </a:lnTo>
                    <a:lnTo>
                      <a:pt x="1747782" y="2477246"/>
                    </a:lnTo>
                    <a:cubicBezTo>
                      <a:pt x="1992027" y="2249826"/>
                      <a:pt x="2152611" y="1864695"/>
                      <a:pt x="2152611" y="1427872"/>
                    </a:cubicBezTo>
                    <a:cubicBezTo>
                      <a:pt x="2152611" y="728955"/>
                      <a:pt x="1741515" y="162370"/>
                      <a:pt x="1234403" y="162370"/>
                    </a:cubicBezTo>
                    <a:cubicBezTo>
                      <a:pt x="727291" y="162370"/>
                      <a:pt x="316195" y="728955"/>
                      <a:pt x="316195" y="1427872"/>
                    </a:cubicBezTo>
                    <a:cubicBezTo>
                      <a:pt x="316195" y="1864695"/>
                      <a:pt x="476780" y="2249826"/>
                      <a:pt x="721025" y="2477246"/>
                    </a:cubicBezTo>
                    <a:lnTo>
                      <a:pt x="750190" y="2501666"/>
                    </a:lnTo>
                    <a:lnTo>
                      <a:pt x="646013" y="2448694"/>
                    </a:lnTo>
                    <a:cubicBezTo>
                      <a:pt x="261219" y="2228048"/>
                      <a:pt x="0" y="1797713"/>
                      <a:pt x="0" y="1302978"/>
                    </a:cubicBezTo>
                    <a:cubicBezTo>
                      <a:pt x="0" y="583363"/>
                      <a:pt x="552661" y="0"/>
                      <a:pt x="123440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30" name="フリーフォーム: 図形 1529">
                <a:extLst>
                  <a:ext uri="{FF2B5EF4-FFF2-40B4-BE49-F238E27FC236}">
                    <a16:creationId xmlns:a16="http://schemas.microsoft.com/office/drawing/2014/main" id="{EB27BAF1-71E7-4FAA-BFEB-E5011B7C1887}"/>
                  </a:ext>
                </a:extLst>
              </p:cNvPr>
              <p:cNvSpPr/>
              <p:nvPr/>
            </p:nvSpPr>
            <p:spPr bwMode="auto">
              <a:xfrm>
                <a:off x="6854653" y="1389317"/>
                <a:ext cx="580188" cy="843362"/>
              </a:xfrm>
              <a:custGeom>
                <a:avLst/>
                <a:gdLst>
                  <a:gd name="connsiteX0" fmla="*/ 652573 w 1442865"/>
                  <a:gd name="connsiteY0" fmla="*/ 0 h 1359241"/>
                  <a:gd name="connsiteX1" fmla="*/ 721433 w 1442865"/>
                  <a:gd name="connsiteY1" fmla="*/ 4793 h 1359241"/>
                  <a:gd name="connsiteX2" fmla="*/ 790292 w 1442865"/>
                  <a:gd name="connsiteY2" fmla="*/ 0 h 1359241"/>
                  <a:gd name="connsiteX3" fmla="*/ 1442865 w 1442865"/>
                  <a:gd name="connsiteY3" fmla="*/ 720080 h 1359241"/>
                  <a:gd name="connsiteX4" fmla="*/ 1155151 w 1442865"/>
                  <a:gd name="connsiteY4" fmla="*/ 1317182 h 1359241"/>
                  <a:gd name="connsiteX5" fmla="*/ 1084928 w 1442865"/>
                  <a:gd name="connsiteY5" fmla="*/ 1359241 h 1359241"/>
                  <a:gd name="connsiteX6" fmla="*/ 1143754 w 1442865"/>
                  <a:gd name="connsiteY6" fmla="*/ 1239650 h 1359241"/>
                  <a:gd name="connsiteX7" fmla="*/ 1195037 w 1442865"/>
                  <a:gd name="connsiteY7" fmla="*/ 959362 h 1359241"/>
                  <a:gd name="connsiteX8" fmla="*/ 796475 w 1442865"/>
                  <a:gd name="connsiteY8" fmla="*/ 295870 h 1359241"/>
                  <a:gd name="connsiteX9" fmla="*/ 721433 w 1442865"/>
                  <a:gd name="connsiteY9" fmla="*/ 270165 h 1359241"/>
                  <a:gd name="connsiteX10" fmla="*/ 646390 w 1442865"/>
                  <a:gd name="connsiteY10" fmla="*/ 295870 h 1359241"/>
                  <a:gd name="connsiteX11" fmla="*/ 247828 w 1442865"/>
                  <a:gd name="connsiteY11" fmla="*/ 959362 h 1359241"/>
                  <a:gd name="connsiteX12" fmla="*/ 299111 w 1442865"/>
                  <a:gd name="connsiteY12" fmla="*/ 1239650 h 1359241"/>
                  <a:gd name="connsiteX13" fmla="*/ 357937 w 1442865"/>
                  <a:gd name="connsiteY13" fmla="*/ 1359241 h 1359241"/>
                  <a:gd name="connsiteX14" fmla="*/ 287714 w 1442865"/>
                  <a:gd name="connsiteY14" fmla="*/ 1317182 h 1359241"/>
                  <a:gd name="connsiteX15" fmla="*/ 0 w 1442865"/>
                  <a:gd name="connsiteY15" fmla="*/ 720080 h 1359241"/>
                  <a:gd name="connsiteX16" fmla="*/ 652573 w 1442865"/>
                  <a:gd name="connsiteY16" fmla="*/ 0 h 1359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42865" h="1359241">
                    <a:moveTo>
                      <a:pt x="652573" y="0"/>
                    </a:moveTo>
                    <a:lnTo>
                      <a:pt x="721433" y="4793"/>
                    </a:lnTo>
                    <a:lnTo>
                      <a:pt x="790292" y="0"/>
                    </a:lnTo>
                    <a:cubicBezTo>
                      <a:pt x="1150698" y="0"/>
                      <a:pt x="1442865" y="322391"/>
                      <a:pt x="1442865" y="720080"/>
                    </a:cubicBezTo>
                    <a:cubicBezTo>
                      <a:pt x="1442865" y="968636"/>
                      <a:pt x="1328737" y="1187778"/>
                      <a:pt x="1155151" y="1317182"/>
                    </a:cubicBezTo>
                    <a:lnTo>
                      <a:pt x="1084928" y="1359241"/>
                    </a:lnTo>
                    <a:lnTo>
                      <a:pt x="1143754" y="1239650"/>
                    </a:lnTo>
                    <a:cubicBezTo>
                      <a:pt x="1176776" y="1153501"/>
                      <a:pt x="1195037" y="1058784"/>
                      <a:pt x="1195037" y="959362"/>
                    </a:cubicBezTo>
                    <a:cubicBezTo>
                      <a:pt x="1195037" y="661095"/>
                      <a:pt x="1030693" y="405184"/>
                      <a:pt x="796475" y="295870"/>
                    </a:cubicBezTo>
                    <a:lnTo>
                      <a:pt x="721433" y="270165"/>
                    </a:lnTo>
                    <a:lnTo>
                      <a:pt x="646390" y="295870"/>
                    </a:lnTo>
                    <a:cubicBezTo>
                      <a:pt x="412172" y="405184"/>
                      <a:pt x="247828" y="661095"/>
                      <a:pt x="247828" y="959362"/>
                    </a:cubicBezTo>
                    <a:cubicBezTo>
                      <a:pt x="247828" y="1058784"/>
                      <a:pt x="266089" y="1153501"/>
                      <a:pt x="299111" y="1239650"/>
                    </a:cubicBezTo>
                    <a:lnTo>
                      <a:pt x="357937" y="1359241"/>
                    </a:lnTo>
                    <a:lnTo>
                      <a:pt x="287714" y="1317182"/>
                    </a:lnTo>
                    <a:cubicBezTo>
                      <a:pt x="114128" y="1187778"/>
                      <a:pt x="0" y="968636"/>
                      <a:pt x="0" y="720080"/>
                    </a:cubicBezTo>
                    <a:cubicBezTo>
                      <a:pt x="0" y="322391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31" name="フリーフォーム: 図形 1530">
                <a:extLst>
                  <a:ext uri="{FF2B5EF4-FFF2-40B4-BE49-F238E27FC236}">
                    <a16:creationId xmlns:a16="http://schemas.microsoft.com/office/drawing/2014/main" id="{105773A9-EA6E-45AD-A2B9-A9043256F357}"/>
                  </a:ext>
                </a:extLst>
              </p:cNvPr>
              <p:cNvSpPr/>
              <p:nvPr/>
            </p:nvSpPr>
            <p:spPr bwMode="auto">
              <a:xfrm>
                <a:off x="6260004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32" name="フリーフォーム: 図形 1531">
                <a:extLst>
                  <a:ext uri="{FF2B5EF4-FFF2-40B4-BE49-F238E27FC236}">
                    <a16:creationId xmlns:a16="http://schemas.microsoft.com/office/drawing/2014/main" id="{DF27FEC7-A67C-4C77-8FA0-BE3CAD11B43E}"/>
                  </a:ext>
                </a:extLst>
              </p:cNvPr>
              <p:cNvSpPr/>
              <p:nvPr/>
            </p:nvSpPr>
            <p:spPr bwMode="auto">
              <a:xfrm flipH="1">
                <a:off x="7016277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33" name="二等辺三角形 1532">
                <a:extLst>
                  <a:ext uri="{FF2B5EF4-FFF2-40B4-BE49-F238E27FC236}">
                    <a16:creationId xmlns:a16="http://schemas.microsoft.com/office/drawing/2014/main" id="{53ED1530-7F93-454E-872F-18F70B41D1A6}"/>
                  </a:ext>
                </a:extLst>
              </p:cNvPr>
              <p:cNvSpPr/>
              <p:nvPr/>
            </p:nvSpPr>
            <p:spPr bwMode="auto">
              <a:xfrm>
                <a:off x="7013616" y="3038771"/>
                <a:ext cx="236628" cy="108065"/>
              </a:xfrm>
              <a:prstGeom prst="triangle">
                <a:avLst/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34" name="二等辺三角形 1533">
                <a:extLst>
                  <a:ext uri="{FF2B5EF4-FFF2-40B4-BE49-F238E27FC236}">
                    <a16:creationId xmlns:a16="http://schemas.microsoft.com/office/drawing/2014/main" id="{E14F84A8-E09A-41A0-9648-F281377B353A}"/>
                  </a:ext>
                </a:extLst>
              </p:cNvPr>
              <p:cNvSpPr/>
              <p:nvPr/>
            </p:nvSpPr>
            <p:spPr bwMode="auto">
              <a:xfrm rot="10800000">
                <a:off x="6748398" y="3341861"/>
                <a:ext cx="767064" cy="180074"/>
              </a:xfrm>
              <a:prstGeom prst="triangl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35" name="フリーフォーム: 図形 1534">
                <a:extLst>
                  <a:ext uri="{FF2B5EF4-FFF2-40B4-BE49-F238E27FC236}">
                    <a16:creationId xmlns:a16="http://schemas.microsoft.com/office/drawing/2014/main" id="{AAE1E4EB-7B0F-420C-8A20-E79508606796}"/>
                  </a:ext>
                </a:extLst>
              </p:cNvPr>
              <p:cNvSpPr/>
              <p:nvPr/>
            </p:nvSpPr>
            <p:spPr bwMode="auto">
              <a:xfrm>
                <a:off x="637785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36" name="フリーフォーム: 図形 1535">
                <a:extLst>
                  <a:ext uri="{FF2B5EF4-FFF2-40B4-BE49-F238E27FC236}">
                    <a16:creationId xmlns:a16="http://schemas.microsoft.com/office/drawing/2014/main" id="{B75056B5-918D-4F34-94FA-9529C222FF2A}"/>
                  </a:ext>
                </a:extLst>
              </p:cNvPr>
              <p:cNvSpPr/>
              <p:nvPr/>
            </p:nvSpPr>
            <p:spPr bwMode="auto">
              <a:xfrm>
                <a:off x="737480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498" name="グループ化 1497">
              <a:extLst>
                <a:ext uri="{FF2B5EF4-FFF2-40B4-BE49-F238E27FC236}">
                  <a16:creationId xmlns:a16="http://schemas.microsoft.com/office/drawing/2014/main" id="{8DBB921C-DB4F-4E6E-91DD-8636DE99A56D}"/>
                </a:ext>
              </a:extLst>
            </p:cNvPr>
            <p:cNvGrpSpPr/>
            <p:nvPr/>
          </p:nvGrpSpPr>
          <p:grpSpPr>
            <a:xfrm>
              <a:off x="7102719" y="-2302671"/>
              <a:ext cx="2304727" cy="331071"/>
              <a:chOff x="3175846" y="-2191683"/>
              <a:chExt cx="2176814" cy="312697"/>
            </a:xfrm>
          </p:grpSpPr>
          <p:grpSp>
            <p:nvGrpSpPr>
              <p:cNvPr id="1505" name="グループ化 1504">
                <a:extLst>
                  <a:ext uri="{FF2B5EF4-FFF2-40B4-BE49-F238E27FC236}">
                    <a16:creationId xmlns:a16="http://schemas.microsoft.com/office/drawing/2014/main" id="{7E258DDA-2802-4F15-954D-3B533795CD68}"/>
                  </a:ext>
                </a:extLst>
              </p:cNvPr>
              <p:cNvGrpSpPr/>
              <p:nvPr/>
            </p:nvGrpSpPr>
            <p:grpSpPr>
              <a:xfrm rot="14400000">
                <a:off x="3577304" y="-2593141"/>
                <a:ext cx="312696" cy="1115612"/>
                <a:chOff x="7201406" y="2241999"/>
                <a:chExt cx="312696" cy="1115612"/>
              </a:xfrm>
            </p:grpSpPr>
            <p:sp>
              <p:nvSpPr>
                <p:cNvPr id="1509" name="四角形: 角を丸くする 1508">
                  <a:extLst>
                    <a:ext uri="{FF2B5EF4-FFF2-40B4-BE49-F238E27FC236}">
                      <a16:creationId xmlns:a16="http://schemas.microsoft.com/office/drawing/2014/main" id="{3823183A-097D-4124-9108-3A409E7F51A4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10" name="フリーフォーム: 図形 1509">
                  <a:extLst>
                    <a:ext uri="{FF2B5EF4-FFF2-40B4-BE49-F238E27FC236}">
                      <a16:creationId xmlns:a16="http://schemas.microsoft.com/office/drawing/2014/main" id="{2ED76D6F-8625-40C5-8774-E3A42CE50833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06" name="グループ化 1505">
                <a:extLst>
                  <a:ext uri="{FF2B5EF4-FFF2-40B4-BE49-F238E27FC236}">
                    <a16:creationId xmlns:a16="http://schemas.microsoft.com/office/drawing/2014/main" id="{25F69CAA-623E-4AE5-A68E-49C19879E4C1}"/>
                  </a:ext>
                </a:extLst>
              </p:cNvPr>
              <p:cNvGrpSpPr/>
              <p:nvPr/>
            </p:nvGrpSpPr>
            <p:grpSpPr>
              <a:xfrm rot="7200000" flipH="1">
                <a:off x="4638506" y="-2593140"/>
                <a:ext cx="312696" cy="1115612"/>
                <a:chOff x="7201406" y="2241999"/>
                <a:chExt cx="312696" cy="1115612"/>
              </a:xfrm>
            </p:grpSpPr>
            <p:sp>
              <p:nvSpPr>
                <p:cNvPr id="1507" name="四角形: 角を丸くする 1506">
                  <a:extLst>
                    <a:ext uri="{FF2B5EF4-FFF2-40B4-BE49-F238E27FC236}">
                      <a16:creationId xmlns:a16="http://schemas.microsoft.com/office/drawing/2014/main" id="{D7F0F652-8968-40D0-B70B-9FA44D633412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08" name="フリーフォーム: 図形 1507">
                  <a:extLst>
                    <a:ext uri="{FF2B5EF4-FFF2-40B4-BE49-F238E27FC236}">
                      <a16:creationId xmlns:a16="http://schemas.microsoft.com/office/drawing/2014/main" id="{D1A3BB97-2104-46FC-B216-D974B1DAE862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499" name="フリーフォーム: 図形 1498">
              <a:extLst>
                <a:ext uri="{FF2B5EF4-FFF2-40B4-BE49-F238E27FC236}">
                  <a16:creationId xmlns:a16="http://schemas.microsoft.com/office/drawing/2014/main" id="{C427AB79-A205-40A7-978B-9DB2A0506D81}"/>
                </a:ext>
              </a:extLst>
            </p:cNvPr>
            <p:cNvSpPr/>
            <p:nvPr/>
          </p:nvSpPr>
          <p:spPr bwMode="auto">
            <a:xfrm>
              <a:off x="6728136" y="-1926231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0" name="フリーフォーム: 図形 1499">
              <a:extLst>
                <a:ext uri="{FF2B5EF4-FFF2-40B4-BE49-F238E27FC236}">
                  <a16:creationId xmlns:a16="http://schemas.microsoft.com/office/drawing/2014/main" id="{8BD6474B-9E21-4EB2-A19E-07A38AA551DD}"/>
                </a:ext>
              </a:extLst>
            </p:cNvPr>
            <p:cNvSpPr/>
            <p:nvPr/>
          </p:nvSpPr>
          <p:spPr bwMode="auto">
            <a:xfrm flipH="1">
              <a:off x="8589122" y="-1926231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1" name="フリーフォーム: 図形 1500">
              <a:extLst>
                <a:ext uri="{FF2B5EF4-FFF2-40B4-BE49-F238E27FC236}">
                  <a16:creationId xmlns:a16="http://schemas.microsoft.com/office/drawing/2014/main" id="{BB451FE9-C503-47A2-9FFF-DA48B6634CE2}"/>
                </a:ext>
              </a:extLst>
            </p:cNvPr>
            <p:cNvSpPr/>
            <p:nvPr/>
          </p:nvSpPr>
          <p:spPr bwMode="auto">
            <a:xfrm rot="16200000">
              <a:off x="7590235" y="512449"/>
              <a:ext cx="769290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468190" y="193989"/>
                  </a:lnTo>
                  <a:lnTo>
                    <a:pt x="468192" y="193988"/>
                  </a:ln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close/>
                </a:path>
              </a:pathLst>
            </a:cu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2" name="フリーフォーム: 図形 1501">
              <a:extLst>
                <a:ext uri="{FF2B5EF4-FFF2-40B4-BE49-F238E27FC236}">
                  <a16:creationId xmlns:a16="http://schemas.microsoft.com/office/drawing/2014/main" id="{3877193F-EF66-41CC-AD02-7A44FBC498F3}"/>
                </a:ext>
              </a:extLst>
            </p:cNvPr>
            <p:cNvSpPr/>
            <p:nvPr/>
          </p:nvSpPr>
          <p:spPr bwMode="auto">
            <a:xfrm rot="5400000" flipH="1">
              <a:off x="8141910" y="512449"/>
              <a:ext cx="769290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468190" y="193989"/>
                  </a:lnTo>
                  <a:lnTo>
                    <a:pt x="468192" y="193988"/>
                  </a:ln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close/>
                </a:path>
              </a:pathLst>
            </a:cu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3" name="フリーフォーム: 図形 1502">
              <a:extLst>
                <a:ext uri="{FF2B5EF4-FFF2-40B4-BE49-F238E27FC236}">
                  <a16:creationId xmlns:a16="http://schemas.microsoft.com/office/drawing/2014/main" id="{AC5BB820-9E65-4402-B44E-580479ADB7BB}"/>
                </a:ext>
              </a:extLst>
            </p:cNvPr>
            <p:cNvSpPr/>
            <p:nvPr/>
          </p:nvSpPr>
          <p:spPr bwMode="auto">
            <a:xfrm>
              <a:off x="7389005" y="-1085849"/>
              <a:ext cx="671868" cy="167928"/>
            </a:xfrm>
            <a:custGeom>
              <a:avLst/>
              <a:gdLst>
                <a:gd name="connsiteX0" fmla="*/ 335934 w 671868"/>
                <a:gd name="connsiteY0" fmla="*/ 0 h 167928"/>
                <a:gd name="connsiteX1" fmla="*/ 669992 w 671868"/>
                <a:gd name="connsiteY1" fmla="*/ 121524 h 167928"/>
                <a:gd name="connsiteX2" fmla="*/ 671868 w 671868"/>
                <a:gd name="connsiteY2" fmla="*/ 129828 h 167928"/>
                <a:gd name="connsiteX3" fmla="*/ 669992 w 671868"/>
                <a:gd name="connsiteY3" fmla="*/ 138132 h 167928"/>
                <a:gd name="connsiteX4" fmla="*/ 643783 w 671868"/>
                <a:gd name="connsiteY4" fmla="*/ 167928 h 167928"/>
                <a:gd name="connsiteX5" fmla="*/ 627554 w 671868"/>
                <a:gd name="connsiteY5" fmla="*/ 149478 h 167928"/>
                <a:gd name="connsiteX6" fmla="*/ 335934 w 671868"/>
                <a:gd name="connsiteY6" fmla="*/ 76200 h 167928"/>
                <a:gd name="connsiteX7" fmla="*/ 44314 w 671868"/>
                <a:gd name="connsiteY7" fmla="*/ 149478 h 167928"/>
                <a:gd name="connsiteX8" fmla="*/ 28085 w 671868"/>
                <a:gd name="connsiteY8" fmla="*/ 167928 h 167928"/>
                <a:gd name="connsiteX9" fmla="*/ 1876 w 671868"/>
                <a:gd name="connsiteY9" fmla="*/ 138132 h 167928"/>
                <a:gd name="connsiteX10" fmla="*/ 0 w 671868"/>
                <a:gd name="connsiteY10" fmla="*/ 129828 h 167928"/>
                <a:gd name="connsiteX11" fmla="*/ 1876 w 671868"/>
                <a:gd name="connsiteY11" fmla="*/ 121524 h 167928"/>
                <a:gd name="connsiteX12" fmla="*/ 335934 w 671868"/>
                <a:gd name="connsiteY12" fmla="*/ 0 h 167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1868" h="167928">
                  <a:moveTo>
                    <a:pt x="335934" y="0"/>
                  </a:moveTo>
                  <a:cubicBezTo>
                    <a:pt x="500715" y="0"/>
                    <a:pt x="638197" y="52171"/>
                    <a:pt x="669992" y="121524"/>
                  </a:cubicBezTo>
                  <a:lnTo>
                    <a:pt x="671868" y="129828"/>
                  </a:lnTo>
                  <a:lnTo>
                    <a:pt x="669992" y="138132"/>
                  </a:lnTo>
                  <a:lnTo>
                    <a:pt x="643783" y="167928"/>
                  </a:lnTo>
                  <a:lnTo>
                    <a:pt x="627554" y="149478"/>
                  </a:lnTo>
                  <a:cubicBezTo>
                    <a:pt x="567750" y="105546"/>
                    <a:pt x="459520" y="76200"/>
                    <a:pt x="335934" y="76200"/>
                  </a:cubicBezTo>
                  <a:cubicBezTo>
                    <a:pt x="212348" y="76200"/>
                    <a:pt x="104119" y="105546"/>
                    <a:pt x="44314" y="149478"/>
                  </a:cubicBezTo>
                  <a:lnTo>
                    <a:pt x="28085" y="167928"/>
                  </a:lnTo>
                  <a:lnTo>
                    <a:pt x="1876" y="138132"/>
                  </a:lnTo>
                  <a:lnTo>
                    <a:pt x="0" y="129828"/>
                  </a:lnTo>
                  <a:lnTo>
                    <a:pt x="1876" y="121524"/>
                  </a:lnTo>
                  <a:cubicBezTo>
                    <a:pt x="33672" y="52171"/>
                    <a:pt x="171153" y="0"/>
                    <a:pt x="335934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4" name="フリーフォーム: 図形 1503">
              <a:extLst>
                <a:ext uri="{FF2B5EF4-FFF2-40B4-BE49-F238E27FC236}">
                  <a16:creationId xmlns:a16="http://schemas.microsoft.com/office/drawing/2014/main" id="{C5767C4B-F4C4-474B-990C-570CDE4ADF06}"/>
                </a:ext>
              </a:extLst>
            </p:cNvPr>
            <p:cNvSpPr/>
            <p:nvPr/>
          </p:nvSpPr>
          <p:spPr bwMode="auto">
            <a:xfrm>
              <a:off x="8424055" y="-1085849"/>
              <a:ext cx="671868" cy="167928"/>
            </a:xfrm>
            <a:custGeom>
              <a:avLst/>
              <a:gdLst>
                <a:gd name="connsiteX0" fmla="*/ 335933 w 671868"/>
                <a:gd name="connsiteY0" fmla="*/ 0 h 167928"/>
                <a:gd name="connsiteX1" fmla="*/ 669992 w 671868"/>
                <a:gd name="connsiteY1" fmla="*/ 121524 h 167928"/>
                <a:gd name="connsiteX2" fmla="*/ 671868 w 671868"/>
                <a:gd name="connsiteY2" fmla="*/ 129828 h 167928"/>
                <a:gd name="connsiteX3" fmla="*/ 669992 w 671868"/>
                <a:gd name="connsiteY3" fmla="*/ 138132 h 167928"/>
                <a:gd name="connsiteX4" fmla="*/ 643783 w 671868"/>
                <a:gd name="connsiteY4" fmla="*/ 167928 h 167928"/>
                <a:gd name="connsiteX5" fmla="*/ 627554 w 671868"/>
                <a:gd name="connsiteY5" fmla="*/ 149478 h 167928"/>
                <a:gd name="connsiteX6" fmla="*/ 335933 w 671868"/>
                <a:gd name="connsiteY6" fmla="*/ 76200 h 167928"/>
                <a:gd name="connsiteX7" fmla="*/ 44314 w 671868"/>
                <a:gd name="connsiteY7" fmla="*/ 149478 h 167928"/>
                <a:gd name="connsiteX8" fmla="*/ 28084 w 671868"/>
                <a:gd name="connsiteY8" fmla="*/ 167928 h 167928"/>
                <a:gd name="connsiteX9" fmla="*/ 1875 w 671868"/>
                <a:gd name="connsiteY9" fmla="*/ 138132 h 167928"/>
                <a:gd name="connsiteX10" fmla="*/ 0 w 671868"/>
                <a:gd name="connsiteY10" fmla="*/ 129828 h 167928"/>
                <a:gd name="connsiteX11" fmla="*/ 1875 w 671868"/>
                <a:gd name="connsiteY11" fmla="*/ 121524 h 167928"/>
                <a:gd name="connsiteX12" fmla="*/ 335933 w 671868"/>
                <a:gd name="connsiteY12" fmla="*/ 0 h 167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1868" h="167928">
                  <a:moveTo>
                    <a:pt x="335933" y="0"/>
                  </a:moveTo>
                  <a:cubicBezTo>
                    <a:pt x="500715" y="0"/>
                    <a:pt x="638196" y="52171"/>
                    <a:pt x="669992" y="121524"/>
                  </a:cubicBezTo>
                  <a:lnTo>
                    <a:pt x="671868" y="129828"/>
                  </a:lnTo>
                  <a:lnTo>
                    <a:pt x="669992" y="138132"/>
                  </a:lnTo>
                  <a:lnTo>
                    <a:pt x="643783" y="167928"/>
                  </a:lnTo>
                  <a:lnTo>
                    <a:pt x="627554" y="149478"/>
                  </a:lnTo>
                  <a:cubicBezTo>
                    <a:pt x="567749" y="105546"/>
                    <a:pt x="459520" y="76200"/>
                    <a:pt x="335933" y="76200"/>
                  </a:cubicBezTo>
                  <a:cubicBezTo>
                    <a:pt x="212347" y="76200"/>
                    <a:pt x="104118" y="105546"/>
                    <a:pt x="44314" y="149478"/>
                  </a:cubicBezTo>
                  <a:lnTo>
                    <a:pt x="28084" y="167928"/>
                  </a:lnTo>
                  <a:lnTo>
                    <a:pt x="1875" y="138132"/>
                  </a:lnTo>
                  <a:lnTo>
                    <a:pt x="0" y="129828"/>
                  </a:lnTo>
                  <a:lnTo>
                    <a:pt x="1875" y="121524"/>
                  </a:lnTo>
                  <a:cubicBezTo>
                    <a:pt x="33672" y="52171"/>
                    <a:pt x="171152" y="0"/>
                    <a:pt x="335933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37" name="グループ化 1536">
            <a:extLst>
              <a:ext uri="{FF2B5EF4-FFF2-40B4-BE49-F238E27FC236}">
                <a16:creationId xmlns:a16="http://schemas.microsoft.com/office/drawing/2014/main" id="{286D260C-0EF9-4D27-B7BC-D731A0E46DE9}"/>
              </a:ext>
            </a:extLst>
          </p:cNvPr>
          <p:cNvGrpSpPr>
            <a:grpSpLocks noChangeAspect="1"/>
          </p:cNvGrpSpPr>
          <p:nvPr/>
        </p:nvGrpSpPr>
        <p:grpSpPr>
          <a:xfrm>
            <a:off x="6384656" y="697864"/>
            <a:ext cx="918138" cy="1740845"/>
            <a:chOff x="-1112674" y="-2550301"/>
            <a:chExt cx="2626838" cy="4980641"/>
          </a:xfrm>
        </p:grpSpPr>
        <p:sp>
          <p:nvSpPr>
            <p:cNvPr id="1538" name="フリーフォーム: 図形 1537">
              <a:extLst>
                <a:ext uri="{FF2B5EF4-FFF2-40B4-BE49-F238E27FC236}">
                  <a16:creationId xmlns:a16="http://schemas.microsoft.com/office/drawing/2014/main" id="{7773117E-98A8-49B8-BE1A-7449C292CF70}"/>
                </a:ext>
              </a:extLst>
            </p:cNvPr>
            <p:cNvSpPr/>
            <p:nvPr/>
          </p:nvSpPr>
          <p:spPr bwMode="auto">
            <a:xfrm>
              <a:off x="-1090128" y="-2428150"/>
              <a:ext cx="2584574" cy="3453356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9" name="台形 1538">
              <a:extLst>
                <a:ext uri="{FF2B5EF4-FFF2-40B4-BE49-F238E27FC236}">
                  <a16:creationId xmlns:a16="http://schemas.microsoft.com/office/drawing/2014/main" id="{FCAA92B2-1271-4CD8-ABB5-329D7D1A8A7D}"/>
                </a:ext>
              </a:extLst>
            </p:cNvPr>
            <p:cNvSpPr/>
            <p:nvPr/>
          </p:nvSpPr>
          <p:spPr bwMode="auto">
            <a:xfrm rot="18000000">
              <a:off x="570939" y="225548"/>
              <a:ext cx="439196" cy="637644"/>
            </a:xfrm>
            <a:prstGeom prst="trapezoid">
              <a:avLst>
                <a:gd name="adj" fmla="val 39989"/>
              </a:avLst>
            </a:prstGeom>
            <a:solidFill>
              <a:srgbClr val="333399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40" name="グループ化 1539">
              <a:extLst>
                <a:ext uri="{FF2B5EF4-FFF2-40B4-BE49-F238E27FC236}">
                  <a16:creationId xmlns:a16="http://schemas.microsoft.com/office/drawing/2014/main" id="{1EC857FC-B136-4C67-A240-4817EC1E310B}"/>
                </a:ext>
              </a:extLst>
            </p:cNvPr>
            <p:cNvGrpSpPr/>
            <p:nvPr/>
          </p:nvGrpSpPr>
          <p:grpSpPr>
            <a:xfrm>
              <a:off x="-1112674" y="-2550301"/>
              <a:ext cx="2626838" cy="4980641"/>
              <a:chOff x="5819033" y="1028475"/>
              <a:chExt cx="2626838" cy="4980641"/>
            </a:xfrm>
          </p:grpSpPr>
          <p:sp>
            <p:nvSpPr>
              <p:cNvPr id="1546" name="フリーフォーム: 図形 1545">
                <a:extLst>
                  <a:ext uri="{FF2B5EF4-FFF2-40B4-BE49-F238E27FC236}">
                    <a16:creationId xmlns:a16="http://schemas.microsoft.com/office/drawing/2014/main" id="{780DFBF1-EF32-414E-87C2-ADECE830FE5C}"/>
                  </a:ext>
                </a:extLst>
              </p:cNvPr>
              <p:cNvSpPr/>
              <p:nvPr/>
            </p:nvSpPr>
            <p:spPr bwMode="auto">
              <a:xfrm rot="13500000">
                <a:off x="5948805" y="4409576"/>
                <a:ext cx="670246" cy="929790"/>
              </a:xfrm>
              <a:custGeom>
                <a:avLst/>
                <a:gdLst>
                  <a:gd name="connsiteX0" fmla="*/ 628676 w 783936"/>
                  <a:gd name="connsiteY0" fmla="*/ 1041435 h 1087505"/>
                  <a:gd name="connsiteX1" fmla="*/ 631673 w 783936"/>
                  <a:gd name="connsiteY1" fmla="*/ 1018667 h 1087505"/>
                  <a:gd name="connsiteX2" fmla="*/ 560430 w 783936"/>
                  <a:gd name="connsiteY2" fmla="*/ 752783 h 1087505"/>
                  <a:gd name="connsiteX3" fmla="*/ 589113 w 783936"/>
                  <a:gd name="connsiteY3" fmla="*/ 733444 h 1087505"/>
                  <a:gd name="connsiteX4" fmla="*/ 642845 w 783936"/>
                  <a:gd name="connsiteY4" fmla="*/ 603723 h 1087505"/>
                  <a:gd name="connsiteX5" fmla="*/ 642845 w 783936"/>
                  <a:gd name="connsiteY5" fmla="*/ 559730 h 1087505"/>
                  <a:gd name="connsiteX6" fmla="*/ 777640 w 783936"/>
                  <a:gd name="connsiteY6" fmla="*/ 326258 h 1087505"/>
                  <a:gd name="connsiteX7" fmla="*/ 760460 w 783936"/>
                  <a:gd name="connsiteY7" fmla="*/ 262141 h 1087505"/>
                  <a:gd name="connsiteX8" fmla="*/ 696343 w 783936"/>
                  <a:gd name="connsiteY8" fmla="*/ 279321 h 1087505"/>
                  <a:gd name="connsiteX9" fmla="*/ 614966 w 783936"/>
                  <a:gd name="connsiteY9" fmla="*/ 420271 h 1087505"/>
                  <a:gd name="connsiteX10" fmla="*/ 602621 w 783936"/>
                  <a:gd name="connsiteY10" fmla="*/ 420271 h 1087505"/>
                  <a:gd name="connsiteX11" fmla="*/ 666744 w 783936"/>
                  <a:gd name="connsiteY11" fmla="*/ 180961 h 1087505"/>
                  <a:gd name="connsiteX12" fmla="*/ 627124 w 783936"/>
                  <a:gd name="connsiteY12" fmla="*/ 112338 h 1087505"/>
                  <a:gd name="connsiteX13" fmla="*/ 558502 w 783936"/>
                  <a:gd name="connsiteY13" fmla="*/ 151958 h 1087505"/>
                  <a:gd name="connsiteX14" fmla="*/ 486607 w 783936"/>
                  <a:gd name="connsiteY14" fmla="*/ 420271 h 1087505"/>
                  <a:gd name="connsiteX15" fmla="*/ 477698 w 783936"/>
                  <a:gd name="connsiteY15" fmla="*/ 420271 h 1087505"/>
                  <a:gd name="connsiteX16" fmla="*/ 477697 w 783936"/>
                  <a:gd name="connsiteY16" fmla="*/ 56030 h 1087505"/>
                  <a:gd name="connsiteX17" fmla="*/ 421668 w 783936"/>
                  <a:gd name="connsiteY17" fmla="*/ 0 h 1087505"/>
                  <a:gd name="connsiteX18" fmla="*/ 365637 w 783936"/>
                  <a:gd name="connsiteY18" fmla="*/ 56030 h 1087505"/>
                  <a:gd name="connsiteX19" fmla="*/ 365637 w 783936"/>
                  <a:gd name="connsiteY19" fmla="*/ 420271 h 1087505"/>
                  <a:gd name="connsiteX20" fmla="*/ 350777 w 783936"/>
                  <a:gd name="connsiteY20" fmla="*/ 420271 h 1087505"/>
                  <a:gd name="connsiteX21" fmla="*/ 276491 w 783936"/>
                  <a:gd name="connsiteY21" fmla="*/ 143034 h 1087505"/>
                  <a:gd name="connsiteX22" fmla="*/ 207868 w 783936"/>
                  <a:gd name="connsiteY22" fmla="*/ 103414 h 1087505"/>
                  <a:gd name="connsiteX23" fmla="*/ 168248 w 783936"/>
                  <a:gd name="connsiteY23" fmla="*/ 172037 h 1087505"/>
                  <a:gd name="connsiteX24" fmla="*/ 246522 w 783936"/>
                  <a:gd name="connsiteY24" fmla="*/ 464158 h 1087505"/>
                  <a:gd name="connsiteX25" fmla="*/ 246522 w 783936"/>
                  <a:gd name="connsiteY25" fmla="*/ 468766 h 1087505"/>
                  <a:gd name="connsiteX26" fmla="*/ 98105 w 783936"/>
                  <a:gd name="connsiteY26" fmla="*/ 383077 h 1087505"/>
                  <a:gd name="connsiteX27" fmla="*/ 8772 w 783936"/>
                  <a:gd name="connsiteY27" fmla="*/ 407014 h 1087505"/>
                  <a:gd name="connsiteX28" fmla="*/ 32708 w 783936"/>
                  <a:gd name="connsiteY28" fmla="*/ 496347 h 1087505"/>
                  <a:gd name="connsiteX29" fmla="*/ 248243 w 783936"/>
                  <a:gd name="connsiteY29" fmla="*/ 620785 h 1087505"/>
                  <a:gd name="connsiteX30" fmla="*/ 250250 w 783936"/>
                  <a:gd name="connsiteY30" fmla="*/ 640696 h 1087505"/>
                  <a:gd name="connsiteX31" fmla="*/ 366898 w 783936"/>
                  <a:gd name="connsiteY31" fmla="*/ 776044 h 1087505"/>
                  <a:gd name="connsiteX32" fmla="*/ 380957 w 783936"/>
                  <a:gd name="connsiteY32" fmla="*/ 778525 h 1087505"/>
                  <a:gd name="connsiteX33" fmla="*/ 457788 w 783936"/>
                  <a:gd name="connsiteY33" fmla="*/ 1065260 h 1087505"/>
                  <a:gd name="connsiteX34" fmla="*/ 494535 w 783936"/>
                  <a:gd name="connsiteY34" fmla="*/ 1086476 h 1087505"/>
                  <a:gd name="connsiteX35" fmla="*/ 610457 w 783936"/>
                  <a:gd name="connsiteY35" fmla="*/ 1055414 h 1087505"/>
                  <a:gd name="connsiteX36" fmla="*/ 628676 w 783936"/>
                  <a:gd name="connsiteY36" fmla="*/ 1041435 h 108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83936" h="1087505">
                    <a:moveTo>
                      <a:pt x="628676" y="1041435"/>
                    </a:moveTo>
                    <a:cubicBezTo>
                      <a:pt x="632515" y="1034785"/>
                      <a:pt x="633818" y="1026670"/>
                      <a:pt x="631673" y="1018667"/>
                    </a:cubicBezTo>
                    <a:lnTo>
                      <a:pt x="560430" y="752783"/>
                    </a:lnTo>
                    <a:lnTo>
                      <a:pt x="589113" y="733444"/>
                    </a:lnTo>
                    <a:cubicBezTo>
                      <a:pt x="622312" y="700245"/>
                      <a:pt x="642845" y="654382"/>
                      <a:pt x="642845" y="603723"/>
                    </a:cubicBezTo>
                    <a:lnTo>
                      <a:pt x="642845" y="559730"/>
                    </a:lnTo>
                    <a:lnTo>
                      <a:pt x="777640" y="326258"/>
                    </a:lnTo>
                    <a:cubicBezTo>
                      <a:pt x="790602" y="303809"/>
                      <a:pt x="782910" y="275102"/>
                      <a:pt x="760460" y="262141"/>
                    </a:cubicBezTo>
                    <a:cubicBezTo>
                      <a:pt x="738011" y="249179"/>
                      <a:pt x="709304" y="256872"/>
                      <a:pt x="696343" y="279321"/>
                    </a:cubicBezTo>
                    <a:lnTo>
                      <a:pt x="614966" y="420271"/>
                    </a:lnTo>
                    <a:lnTo>
                      <a:pt x="602621" y="420271"/>
                    </a:lnTo>
                    <a:lnTo>
                      <a:pt x="666744" y="180961"/>
                    </a:lnTo>
                    <a:cubicBezTo>
                      <a:pt x="674752" y="151071"/>
                      <a:pt x="657014" y="120347"/>
                      <a:pt x="627124" y="112338"/>
                    </a:cubicBezTo>
                    <a:cubicBezTo>
                      <a:pt x="597234" y="104329"/>
                      <a:pt x="566511" y="122067"/>
                      <a:pt x="558502" y="151958"/>
                    </a:cubicBezTo>
                    <a:lnTo>
                      <a:pt x="486607" y="420271"/>
                    </a:lnTo>
                    <a:lnTo>
                      <a:pt x="477698" y="420271"/>
                    </a:lnTo>
                    <a:lnTo>
                      <a:pt x="477697" y="56030"/>
                    </a:lnTo>
                    <a:cubicBezTo>
                      <a:pt x="477697" y="25086"/>
                      <a:pt x="452611" y="0"/>
                      <a:pt x="421668" y="0"/>
                    </a:cubicBezTo>
                    <a:cubicBezTo>
                      <a:pt x="390723" y="0"/>
                      <a:pt x="365637" y="25086"/>
                      <a:pt x="365637" y="56030"/>
                    </a:cubicBezTo>
                    <a:lnTo>
                      <a:pt x="365637" y="420271"/>
                    </a:lnTo>
                    <a:lnTo>
                      <a:pt x="350777" y="420271"/>
                    </a:lnTo>
                    <a:lnTo>
                      <a:pt x="276491" y="143034"/>
                    </a:lnTo>
                    <a:cubicBezTo>
                      <a:pt x="268482" y="113143"/>
                      <a:pt x="237758" y="95405"/>
                      <a:pt x="207868" y="103414"/>
                    </a:cubicBezTo>
                    <a:cubicBezTo>
                      <a:pt x="177978" y="111423"/>
                      <a:pt x="160240" y="142147"/>
                      <a:pt x="168248" y="172037"/>
                    </a:cubicBezTo>
                    <a:lnTo>
                      <a:pt x="246522" y="464158"/>
                    </a:lnTo>
                    <a:lnTo>
                      <a:pt x="246522" y="468766"/>
                    </a:lnTo>
                    <a:lnTo>
                      <a:pt x="98105" y="383077"/>
                    </a:lnTo>
                    <a:cubicBezTo>
                      <a:pt x="66827" y="365018"/>
                      <a:pt x="26830" y="375736"/>
                      <a:pt x="8772" y="407014"/>
                    </a:cubicBezTo>
                    <a:cubicBezTo>
                      <a:pt x="-9287" y="438293"/>
                      <a:pt x="1430" y="478288"/>
                      <a:pt x="32708" y="496347"/>
                    </a:cubicBezTo>
                    <a:lnTo>
                      <a:pt x="248243" y="620785"/>
                    </a:lnTo>
                    <a:lnTo>
                      <a:pt x="250250" y="640696"/>
                    </a:lnTo>
                    <a:cubicBezTo>
                      <a:pt x="263079" y="703393"/>
                      <a:pt x="307892" y="754439"/>
                      <a:pt x="366898" y="776044"/>
                    </a:cubicBezTo>
                    <a:lnTo>
                      <a:pt x="380957" y="778525"/>
                    </a:lnTo>
                    <a:lnTo>
                      <a:pt x="457788" y="1065260"/>
                    </a:lnTo>
                    <a:cubicBezTo>
                      <a:pt x="462077" y="1081266"/>
                      <a:pt x="478528" y="1090765"/>
                      <a:pt x="494535" y="1086476"/>
                    </a:cubicBezTo>
                    <a:lnTo>
                      <a:pt x="610457" y="1055414"/>
                    </a:lnTo>
                    <a:cubicBezTo>
                      <a:pt x="618461" y="1053270"/>
                      <a:pt x="624837" y="1048085"/>
                      <a:pt x="628676" y="104143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7" name="台形 1546">
                <a:extLst>
                  <a:ext uri="{FF2B5EF4-FFF2-40B4-BE49-F238E27FC236}">
                    <a16:creationId xmlns:a16="http://schemas.microsoft.com/office/drawing/2014/main" id="{C03C4B91-A097-4C54-BE22-6EEB8DFD1BE9}"/>
                  </a:ext>
                </a:extLst>
              </p:cNvPr>
              <p:cNvSpPr/>
              <p:nvPr/>
            </p:nvSpPr>
            <p:spPr bwMode="auto">
              <a:xfrm rot="1800000">
                <a:off x="6395470" y="3835130"/>
                <a:ext cx="370433" cy="948889"/>
              </a:xfrm>
              <a:prstGeom prst="trapezoid">
                <a:avLst>
                  <a:gd name="adj" fmla="val 38021"/>
                </a:avLst>
              </a:prstGeom>
              <a:solidFill>
                <a:srgbClr val="333399">
                  <a:lumMod val="7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8" name="楕円 1547">
                <a:extLst>
                  <a:ext uri="{FF2B5EF4-FFF2-40B4-BE49-F238E27FC236}">
                    <a16:creationId xmlns:a16="http://schemas.microsoft.com/office/drawing/2014/main" id="{B87086E7-6D15-4F77-A347-F0A900EDE7AE}"/>
                  </a:ext>
                </a:extLst>
              </p:cNvPr>
              <p:cNvSpPr/>
              <p:nvPr/>
            </p:nvSpPr>
            <p:spPr bwMode="auto">
              <a:xfrm rot="20700000">
                <a:off x="5821860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9" name="四角形: 角を丸くする 1548">
                <a:extLst>
                  <a:ext uri="{FF2B5EF4-FFF2-40B4-BE49-F238E27FC236}">
                    <a16:creationId xmlns:a16="http://schemas.microsoft.com/office/drawing/2014/main" id="{417CA801-94A3-4E49-849E-6BB378DB3C15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0" name="フリーフォーム: 図形 1549">
                <a:extLst>
                  <a:ext uri="{FF2B5EF4-FFF2-40B4-BE49-F238E27FC236}">
                    <a16:creationId xmlns:a16="http://schemas.microsoft.com/office/drawing/2014/main" id="{1DDB84EF-9F95-4DEE-8445-2DAE1D703EDB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1" name="四角形: 角を丸くする 1550">
                <a:extLst>
                  <a:ext uri="{FF2B5EF4-FFF2-40B4-BE49-F238E27FC236}">
                    <a16:creationId xmlns:a16="http://schemas.microsoft.com/office/drawing/2014/main" id="{56A706B7-6750-4152-9100-0A04898FB449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2" name="フリーフォーム: 図形 1551">
                <a:extLst>
                  <a:ext uri="{FF2B5EF4-FFF2-40B4-BE49-F238E27FC236}">
                    <a16:creationId xmlns:a16="http://schemas.microsoft.com/office/drawing/2014/main" id="{84E0EC78-C9FA-4877-89F7-9E62E4D1A749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3" name="台形 1552">
                <a:extLst>
                  <a:ext uri="{FF2B5EF4-FFF2-40B4-BE49-F238E27FC236}">
                    <a16:creationId xmlns:a16="http://schemas.microsoft.com/office/drawing/2014/main" id="{F3AF7EFF-C046-44FD-8F0E-AAF0B0F5A1C5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solidFill>
                <a:srgbClr val="2D2D8A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4" name="フリーフォーム: 図形 1553">
                <a:extLst>
                  <a:ext uri="{FF2B5EF4-FFF2-40B4-BE49-F238E27FC236}">
                    <a16:creationId xmlns:a16="http://schemas.microsoft.com/office/drawing/2014/main" id="{CBD01BFB-0199-4225-8079-ECF3990BACD7}"/>
                  </a:ext>
                </a:extLst>
              </p:cNvPr>
              <p:cNvSpPr/>
              <p:nvPr/>
            </p:nvSpPr>
            <p:spPr bwMode="auto">
              <a:xfrm>
                <a:off x="6672621" y="3808586"/>
                <a:ext cx="922490" cy="981625"/>
              </a:xfrm>
              <a:custGeom>
                <a:avLst/>
                <a:gdLst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510424 w 922490"/>
                  <a:gd name="connsiteY4" fmla="*/ 981625 h 981625"/>
                  <a:gd name="connsiteX5" fmla="*/ 458587 w 922490"/>
                  <a:gd name="connsiteY5" fmla="*/ 935570 h 981625"/>
                  <a:gd name="connsiteX6" fmla="*/ 406751 w 922490"/>
                  <a:gd name="connsiteY6" fmla="*/ 981625 h 981625"/>
                  <a:gd name="connsiteX7" fmla="*/ 0 w 922490"/>
                  <a:gd name="connsiteY7" fmla="*/ 981625 h 981625"/>
                  <a:gd name="connsiteX8" fmla="*/ 0 w 922490"/>
                  <a:gd name="connsiteY8" fmla="*/ 292715 h 981625"/>
                  <a:gd name="connsiteX9" fmla="*/ 292715 w 922490"/>
                  <a:gd name="connsiteY9" fmla="*/ 0 h 98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2490" h="981625">
                    <a:moveTo>
                      <a:pt x="292715" y="0"/>
                    </a:moveTo>
                    <a:lnTo>
                      <a:pt x="629775" y="0"/>
                    </a:lnTo>
                    <a:cubicBezTo>
                      <a:pt x="791437" y="0"/>
                      <a:pt x="922490" y="131053"/>
                      <a:pt x="922490" y="292715"/>
                    </a:cubicBezTo>
                    <a:lnTo>
                      <a:pt x="922490" y="981625"/>
                    </a:lnTo>
                    <a:lnTo>
                      <a:pt x="510424" y="981625"/>
                    </a:lnTo>
                    <a:lnTo>
                      <a:pt x="458587" y="935570"/>
                    </a:lnTo>
                    <a:lnTo>
                      <a:pt x="406751" y="981625"/>
                    </a:lnTo>
                    <a:lnTo>
                      <a:pt x="0" y="981625"/>
                    </a:lnTo>
                    <a:lnTo>
                      <a:pt x="0" y="292715"/>
                    </a:lnTo>
                    <a:cubicBezTo>
                      <a:pt x="0" y="131053"/>
                      <a:pt x="131053" y="0"/>
                      <a:pt x="292715" y="0"/>
                    </a:cubicBezTo>
                    <a:close/>
                  </a:path>
                </a:pathLst>
              </a:custGeom>
              <a:solidFill>
                <a:srgbClr val="333399">
                  <a:lumMod val="7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5" name="フリーフォーム: 図形 1554">
                <a:extLst>
                  <a:ext uri="{FF2B5EF4-FFF2-40B4-BE49-F238E27FC236}">
                    <a16:creationId xmlns:a16="http://schemas.microsoft.com/office/drawing/2014/main" id="{99D4DECA-EA8A-4979-BF48-9BCD54929C37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466951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0 w 577050"/>
                  <a:gd name="connsiteY5" fmla="*/ 355600 h 855095"/>
                  <a:gd name="connsiteX6" fmla="*/ 87113 w 577050"/>
                  <a:gd name="connsiteY6" fmla="*/ 355600 h 855095"/>
                  <a:gd name="connsiteX7" fmla="*/ 176013 w 577050"/>
                  <a:gd name="connsiteY7" fmla="*/ 0 h 855095"/>
                  <a:gd name="connsiteX0" fmla="*/ 176013 w 577050"/>
                  <a:gd name="connsiteY0" fmla="*/ 0 h 466951"/>
                  <a:gd name="connsiteX1" fmla="*/ 401038 w 577050"/>
                  <a:gd name="connsiteY1" fmla="*/ 0 h 466951"/>
                  <a:gd name="connsiteX2" fmla="*/ 489938 w 577050"/>
                  <a:gd name="connsiteY2" fmla="*/ 355600 h 466951"/>
                  <a:gd name="connsiteX3" fmla="*/ 577050 w 577050"/>
                  <a:gd name="connsiteY3" fmla="*/ 355600 h 466951"/>
                  <a:gd name="connsiteX4" fmla="*/ 296162 w 577050"/>
                  <a:gd name="connsiteY4" fmla="*/ 466951 h 466951"/>
                  <a:gd name="connsiteX5" fmla="*/ 0 w 577050"/>
                  <a:gd name="connsiteY5" fmla="*/ 355600 h 466951"/>
                  <a:gd name="connsiteX6" fmla="*/ 87113 w 577050"/>
                  <a:gd name="connsiteY6" fmla="*/ 355600 h 466951"/>
                  <a:gd name="connsiteX7" fmla="*/ 176013 w 577050"/>
                  <a:gd name="connsiteY7" fmla="*/ 0 h 466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466951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96162" y="466951"/>
                    </a:lnTo>
                    <a:lnTo>
                      <a:pt x="0" y="355600"/>
                    </a:lnTo>
                    <a:lnTo>
                      <a:pt x="87113" y="355600"/>
                    </a:lnTo>
                    <a:lnTo>
                      <a:pt x="1760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6" name="楕円 1555">
                <a:extLst>
                  <a:ext uri="{FF2B5EF4-FFF2-40B4-BE49-F238E27FC236}">
                    <a16:creationId xmlns:a16="http://schemas.microsoft.com/office/drawing/2014/main" id="{11B7BA80-7831-4DA1-BE26-5CE0C434D9EF}"/>
                  </a:ext>
                </a:extLst>
              </p:cNvPr>
              <p:cNvSpPr/>
              <p:nvPr/>
            </p:nvSpPr>
            <p:spPr bwMode="auto">
              <a:xfrm rot="900000" flipH="1">
                <a:off x="7936215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7" name="楕円 1556">
                <a:extLst>
                  <a:ext uri="{FF2B5EF4-FFF2-40B4-BE49-F238E27FC236}">
                    <a16:creationId xmlns:a16="http://schemas.microsoft.com/office/drawing/2014/main" id="{65F8CB64-D120-4E94-B597-BFCBF558E8F5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8" name="四角形: 角を丸くする 1557">
                <a:extLst>
                  <a:ext uri="{FF2B5EF4-FFF2-40B4-BE49-F238E27FC236}">
                    <a16:creationId xmlns:a16="http://schemas.microsoft.com/office/drawing/2014/main" id="{DAAD1542-FFD2-4CE6-B12E-2F5CC3B9B785}"/>
                  </a:ext>
                </a:extLst>
              </p:cNvPr>
              <p:cNvSpPr/>
              <p:nvPr/>
            </p:nvSpPr>
            <p:spPr bwMode="auto">
              <a:xfrm flipH="1">
                <a:off x="7250693" y="5518006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rgbClr val="2D2D8A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9" name="四角形: 角を丸くする 1558">
                <a:extLst>
                  <a:ext uri="{FF2B5EF4-FFF2-40B4-BE49-F238E27FC236}">
                    <a16:creationId xmlns:a16="http://schemas.microsoft.com/office/drawing/2014/main" id="{067CEC77-1C97-4D32-99AB-65BBC4D2F5A3}"/>
                  </a:ext>
                </a:extLst>
              </p:cNvPr>
              <p:cNvSpPr/>
              <p:nvPr/>
            </p:nvSpPr>
            <p:spPr bwMode="auto">
              <a:xfrm>
                <a:off x="68720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2D2D8A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60" name="楕円 1559">
                <a:extLst>
                  <a:ext uri="{FF2B5EF4-FFF2-40B4-BE49-F238E27FC236}">
                    <a16:creationId xmlns:a16="http://schemas.microsoft.com/office/drawing/2014/main" id="{199CDDAC-1550-4181-AA13-4EDE01F6A1CA}"/>
                  </a:ext>
                </a:extLst>
              </p:cNvPr>
              <p:cNvSpPr/>
              <p:nvPr/>
            </p:nvSpPr>
            <p:spPr bwMode="auto">
              <a:xfrm>
                <a:off x="7084963" y="4592150"/>
                <a:ext cx="107061" cy="107061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61" name="二等辺三角形 1560">
                <a:extLst>
                  <a:ext uri="{FF2B5EF4-FFF2-40B4-BE49-F238E27FC236}">
                    <a16:creationId xmlns:a16="http://schemas.microsoft.com/office/drawing/2014/main" id="{149A0E3C-0191-42D8-A8AC-709D3D7B8A13}"/>
                  </a:ext>
                </a:extLst>
              </p:cNvPr>
              <p:cNvSpPr/>
              <p:nvPr/>
            </p:nvSpPr>
            <p:spPr bwMode="auto">
              <a:xfrm rot="10800000">
                <a:off x="6966267" y="3912128"/>
                <a:ext cx="329882" cy="558130"/>
              </a:xfrm>
              <a:prstGeom prst="triangl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62" name="二等辺三角形 1">
                <a:extLst>
                  <a:ext uri="{FF2B5EF4-FFF2-40B4-BE49-F238E27FC236}">
                    <a16:creationId xmlns:a16="http://schemas.microsoft.com/office/drawing/2014/main" id="{CBDFF779-FA29-4262-9810-81707C79AEF9}"/>
                  </a:ext>
                </a:extLst>
              </p:cNvPr>
              <p:cNvSpPr/>
              <p:nvPr/>
            </p:nvSpPr>
            <p:spPr bwMode="auto">
              <a:xfrm>
                <a:off x="6875520" y="3821418"/>
                <a:ext cx="256410" cy="278128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23359 h 223359"/>
                  <a:gd name="connsiteX1" fmla="*/ 81683 w 256410"/>
                  <a:gd name="connsiteY1" fmla="*/ 0 h 223359"/>
                  <a:gd name="connsiteX2" fmla="*/ 256410 w 256410"/>
                  <a:gd name="connsiteY2" fmla="*/ 47146 h 223359"/>
                  <a:gd name="connsiteX3" fmla="*/ 0 w 256410"/>
                  <a:gd name="connsiteY3" fmla="*/ 223359 h 223359"/>
                  <a:gd name="connsiteX0" fmla="*/ 0 w 256410"/>
                  <a:gd name="connsiteY0" fmla="*/ 278128 h 278128"/>
                  <a:gd name="connsiteX1" fmla="*/ 88827 w 256410"/>
                  <a:gd name="connsiteY1" fmla="*/ 0 h 278128"/>
                  <a:gd name="connsiteX2" fmla="*/ 256410 w 256410"/>
                  <a:gd name="connsiteY2" fmla="*/ 101915 h 278128"/>
                  <a:gd name="connsiteX3" fmla="*/ 0 w 256410"/>
                  <a:gd name="connsiteY3" fmla="*/ 278128 h 27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8">
                    <a:moveTo>
                      <a:pt x="0" y="278128"/>
                    </a:moveTo>
                    <a:lnTo>
                      <a:pt x="88827" y="0"/>
                    </a:lnTo>
                    <a:lnTo>
                      <a:pt x="256410" y="101915"/>
                    </a:lnTo>
                    <a:lnTo>
                      <a:pt x="0" y="278128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63" name="二等辺三角形 1">
                <a:extLst>
                  <a:ext uri="{FF2B5EF4-FFF2-40B4-BE49-F238E27FC236}">
                    <a16:creationId xmlns:a16="http://schemas.microsoft.com/office/drawing/2014/main" id="{E780449F-9B35-4393-9956-72545AD0C605}"/>
                  </a:ext>
                </a:extLst>
              </p:cNvPr>
              <p:cNvSpPr/>
              <p:nvPr/>
            </p:nvSpPr>
            <p:spPr bwMode="auto">
              <a:xfrm flipH="1">
                <a:off x="7136071" y="3821417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64" name="フリーフォーム: 図形 1563">
                <a:extLst>
                  <a:ext uri="{FF2B5EF4-FFF2-40B4-BE49-F238E27FC236}">
                    <a16:creationId xmlns:a16="http://schemas.microsoft.com/office/drawing/2014/main" id="{C967905C-13DD-4951-96A1-898ABB326EC3}"/>
                  </a:ext>
                </a:extLst>
              </p:cNvPr>
              <p:cNvSpPr/>
              <p:nvPr/>
            </p:nvSpPr>
            <p:spPr bwMode="auto">
              <a:xfrm rot="15223816">
                <a:off x="6591313" y="4069704"/>
                <a:ext cx="692174" cy="193989"/>
              </a:xfrm>
              <a:custGeom>
                <a:avLst/>
                <a:gdLst>
                  <a:gd name="connsiteX0" fmla="*/ 769290 w 769290"/>
                  <a:gd name="connsiteY0" fmla="*/ 193989 h 193989"/>
                  <a:gd name="connsiteX1" fmla="*/ 468190 w 769290"/>
                  <a:gd name="connsiteY1" fmla="*/ 193989 h 193989"/>
                  <a:gd name="connsiteX2" fmla="*/ 468192 w 769290"/>
                  <a:gd name="connsiteY2" fmla="*/ 193988 h 193989"/>
                  <a:gd name="connsiteX3" fmla="*/ 0 w 769290"/>
                  <a:gd name="connsiteY3" fmla="*/ 193988 h 193989"/>
                  <a:gd name="connsiteX4" fmla="*/ 540192 w 769290"/>
                  <a:gd name="connsiteY4" fmla="*/ 0 h 193989"/>
                  <a:gd name="connsiteX5" fmla="*/ 582128 w 769290"/>
                  <a:gd name="connsiteY5" fmla="*/ 98617 h 193989"/>
                  <a:gd name="connsiteX6" fmla="*/ 699941 w 769290"/>
                  <a:gd name="connsiteY6" fmla="*/ 2 h 193989"/>
                  <a:gd name="connsiteX0" fmla="*/ 769589 w 769589"/>
                  <a:gd name="connsiteY0" fmla="*/ 193989 h 208357"/>
                  <a:gd name="connsiteX1" fmla="*/ 468489 w 769589"/>
                  <a:gd name="connsiteY1" fmla="*/ 193989 h 208357"/>
                  <a:gd name="connsiteX2" fmla="*/ 299 w 769589"/>
                  <a:gd name="connsiteY2" fmla="*/ 193988 h 208357"/>
                  <a:gd name="connsiteX3" fmla="*/ 540491 w 769589"/>
                  <a:gd name="connsiteY3" fmla="*/ 0 h 208357"/>
                  <a:gd name="connsiteX4" fmla="*/ 582427 w 769589"/>
                  <a:gd name="connsiteY4" fmla="*/ 98617 h 208357"/>
                  <a:gd name="connsiteX5" fmla="*/ 700240 w 769589"/>
                  <a:gd name="connsiteY5" fmla="*/ 2 h 208357"/>
                  <a:gd name="connsiteX6" fmla="*/ 769589 w 769589"/>
                  <a:gd name="connsiteY6" fmla="*/ 193989 h 208357"/>
                  <a:gd name="connsiteX0" fmla="*/ 769290 w 769290"/>
                  <a:gd name="connsiteY0" fmla="*/ 193989 h 193989"/>
                  <a:gd name="connsiteX1" fmla="*/ 0 w 769290"/>
                  <a:gd name="connsiteY1" fmla="*/ 193988 h 193989"/>
                  <a:gd name="connsiteX2" fmla="*/ 540192 w 769290"/>
                  <a:gd name="connsiteY2" fmla="*/ 0 h 193989"/>
                  <a:gd name="connsiteX3" fmla="*/ 582128 w 769290"/>
                  <a:gd name="connsiteY3" fmla="*/ 98617 h 193989"/>
                  <a:gd name="connsiteX4" fmla="*/ 699941 w 769290"/>
                  <a:gd name="connsiteY4" fmla="*/ 2 h 193989"/>
                  <a:gd name="connsiteX5" fmla="*/ 769290 w 769290"/>
                  <a:gd name="connsiteY5" fmla="*/ 193989 h 19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9290" h="193989">
                    <a:moveTo>
                      <a:pt x="769290" y="193989"/>
                    </a:moveTo>
                    <a:lnTo>
                      <a:pt x="0" y="193988"/>
                    </a:lnTo>
                    <a:lnTo>
                      <a:pt x="540192" y="0"/>
                    </a:lnTo>
                    <a:lnTo>
                      <a:pt x="582128" y="98617"/>
                    </a:lnTo>
                    <a:lnTo>
                      <a:pt x="699941" y="2"/>
                    </a:lnTo>
                    <a:lnTo>
                      <a:pt x="769290" y="193989"/>
                    </a:lnTo>
                    <a:close/>
                  </a:path>
                </a:pathLst>
              </a:custGeom>
              <a:solidFill>
                <a:srgbClr val="333399">
                  <a:lumMod val="60000"/>
                  <a:lumOff val="4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65" name="フリーフォーム: 図形 1564">
                <a:extLst>
                  <a:ext uri="{FF2B5EF4-FFF2-40B4-BE49-F238E27FC236}">
                    <a16:creationId xmlns:a16="http://schemas.microsoft.com/office/drawing/2014/main" id="{6E80258E-44F6-4C4E-999D-B73082766006}"/>
                  </a:ext>
                </a:extLst>
              </p:cNvPr>
              <p:cNvSpPr/>
              <p:nvPr/>
            </p:nvSpPr>
            <p:spPr bwMode="auto">
              <a:xfrm rot="6376184" flipH="1">
                <a:off x="6970865" y="4069704"/>
                <a:ext cx="692174" cy="193989"/>
              </a:xfrm>
              <a:custGeom>
                <a:avLst/>
                <a:gdLst>
                  <a:gd name="connsiteX0" fmla="*/ 769290 w 769290"/>
                  <a:gd name="connsiteY0" fmla="*/ 193989 h 193989"/>
                  <a:gd name="connsiteX1" fmla="*/ 468190 w 769290"/>
                  <a:gd name="connsiteY1" fmla="*/ 193989 h 193989"/>
                  <a:gd name="connsiteX2" fmla="*/ 468192 w 769290"/>
                  <a:gd name="connsiteY2" fmla="*/ 193988 h 193989"/>
                  <a:gd name="connsiteX3" fmla="*/ 0 w 769290"/>
                  <a:gd name="connsiteY3" fmla="*/ 193988 h 193989"/>
                  <a:gd name="connsiteX4" fmla="*/ 540192 w 769290"/>
                  <a:gd name="connsiteY4" fmla="*/ 0 h 193989"/>
                  <a:gd name="connsiteX5" fmla="*/ 582128 w 769290"/>
                  <a:gd name="connsiteY5" fmla="*/ 98617 h 193989"/>
                  <a:gd name="connsiteX6" fmla="*/ 699941 w 769290"/>
                  <a:gd name="connsiteY6" fmla="*/ 2 h 193989"/>
                  <a:gd name="connsiteX0" fmla="*/ 769589 w 769589"/>
                  <a:gd name="connsiteY0" fmla="*/ 193989 h 208357"/>
                  <a:gd name="connsiteX1" fmla="*/ 468489 w 769589"/>
                  <a:gd name="connsiteY1" fmla="*/ 193989 h 208357"/>
                  <a:gd name="connsiteX2" fmla="*/ 299 w 769589"/>
                  <a:gd name="connsiteY2" fmla="*/ 193988 h 208357"/>
                  <a:gd name="connsiteX3" fmla="*/ 540491 w 769589"/>
                  <a:gd name="connsiteY3" fmla="*/ 0 h 208357"/>
                  <a:gd name="connsiteX4" fmla="*/ 582427 w 769589"/>
                  <a:gd name="connsiteY4" fmla="*/ 98617 h 208357"/>
                  <a:gd name="connsiteX5" fmla="*/ 700240 w 769589"/>
                  <a:gd name="connsiteY5" fmla="*/ 2 h 208357"/>
                  <a:gd name="connsiteX6" fmla="*/ 769589 w 769589"/>
                  <a:gd name="connsiteY6" fmla="*/ 193989 h 208357"/>
                  <a:gd name="connsiteX0" fmla="*/ 769290 w 769290"/>
                  <a:gd name="connsiteY0" fmla="*/ 193989 h 193989"/>
                  <a:gd name="connsiteX1" fmla="*/ 0 w 769290"/>
                  <a:gd name="connsiteY1" fmla="*/ 193988 h 193989"/>
                  <a:gd name="connsiteX2" fmla="*/ 540192 w 769290"/>
                  <a:gd name="connsiteY2" fmla="*/ 0 h 193989"/>
                  <a:gd name="connsiteX3" fmla="*/ 582128 w 769290"/>
                  <a:gd name="connsiteY3" fmla="*/ 98617 h 193989"/>
                  <a:gd name="connsiteX4" fmla="*/ 699941 w 769290"/>
                  <a:gd name="connsiteY4" fmla="*/ 2 h 193989"/>
                  <a:gd name="connsiteX5" fmla="*/ 769290 w 769290"/>
                  <a:gd name="connsiteY5" fmla="*/ 193989 h 19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9290" h="193989">
                    <a:moveTo>
                      <a:pt x="769290" y="193989"/>
                    </a:moveTo>
                    <a:lnTo>
                      <a:pt x="0" y="193988"/>
                    </a:lnTo>
                    <a:lnTo>
                      <a:pt x="540192" y="0"/>
                    </a:lnTo>
                    <a:lnTo>
                      <a:pt x="582128" y="98617"/>
                    </a:lnTo>
                    <a:lnTo>
                      <a:pt x="699941" y="2"/>
                    </a:lnTo>
                    <a:lnTo>
                      <a:pt x="769290" y="193989"/>
                    </a:lnTo>
                    <a:close/>
                  </a:path>
                </a:pathLst>
              </a:custGeom>
              <a:solidFill>
                <a:srgbClr val="333399">
                  <a:lumMod val="60000"/>
                  <a:lumOff val="4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566" name="グループ化 1565">
                <a:extLst>
                  <a:ext uri="{FF2B5EF4-FFF2-40B4-BE49-F238E27FC236}">
                    <a16:creationId xmlns:a16="http://schemas.microsoft.com/office/drawing/2014/main" id="{8EBE6003-715C-4071-B34B-728D7771221D}"/>
                  </a:ext>
                </a:extLst>
              </p:cNvPr>
              <p:cNvGrpSpPr/>
              <p:nvPr/>
            </p:nvGrpSpPr>
            <p:grpSpPr>
              <a:xfrm>
                <a:off x="6937191" y="3927849"/>
                <a:ext cx="393349" cy="335557"/>
                <a:chOff x="6931226" y="6256185"/>
                <a:chExt cx="393349" cy="335557"/>
              </a:xfrm>
            </p:grpSpPr>
            <p:sp>
              <p:nvSpPr>
                <p:cNvPr id="1591" name="フリーフォーム: 図形 1590">
                  <a:extLst>
                    <a:ext uri="{FF2B5EF4-FFF2-40B4-BE49-F238E27FC236}">
                      <a16:creationId xmlns:a16="http://schemas.microsoft.com/office/drawing/2014/main" id="{A7433BE9-E7A9-4A35-86BB-493027480722}"/>
                    </a:ext>
                  </a:extLst>
                </p:cNvPr>
                <p:cNvSpPr/>
                <p:nvPr/>
              </p:nvSpPr>
              <p:spPr bwMode="auto">
                <a:xfrm>
                  <a:off x="6981544" y="6330059"/>
                  <a:ext cx="288412" cy="261683"/>
                </a:xfrm>
                <a:custGeom>
                  <a:avLst/>
                  <a:gdLst>
                    <a:gd name="connsiteX0" fmla="*/ 188379 w 369092"/>
                    <a:gd name="connsiteY0" fmla="*/ 64 h 234126"/>
                    <a:gd name="connsiteX1" fmla="*/ 368834 w 369092"/>
                    <a:gd name="connsiteY1" fmla="*/ 145260 h 234126"/>
                    <a:gd name="connsiteX2" fmla="*/ 223896 w 369092"/>
                    <a:gd name="connsiteY2" fmla="*/ 228940 h 234126"/>
                    <a:gd name="connsiteX3" fmla="*/ 188379 w 369092"/>
                    <a:gd name="connsiteY3" fmla="*/ 64 h 234126"/>
                    <a:gd name="connsiteX4" fmla="*/ 180831 w 369092"/>
                    <a:gd name="connsiteY4" fmla="*/ 0 h 234126"/>
                    <a:gd name="connsiteX5" fmla="*/ 145315 w 369092"/>
                    <a:gd name="connsiteY5" fmla="*/ 228876 h 234126"/>
                    <a:gd name="connsiteX6" fmla="*/ 376 w 369092"/>
                    <a:gd name="connsiteY6" fmla="*/ 145196 h 234126"/>
                    <a:gd name="connsiteX7" fmla="*/ 180831 w 369092"/>
                    <a:gd name="connsiteY7" fmla="*/ 0 h 234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69092" h="234126">
                      <a:moveTo>
                        <a:pt x="188379" y="64"/>
                      </a:moveTo>
                      <a:cubicBezTo>
                        <a:pt x="248531" y="48463"/>
                        <a:pt x="362172" y="109972"/>
                        <a:pt x="368834" y="145260"/>
                      </a:cubicBezTo>
                      <a:cubicBezTo>
                        <a:pt x="375495" y="180546"/>
                        <a:pt x="251494" y="254251"/>
                        <a:pt x="223896" y="228940"/>
                      </a:cubicBezTo>
                      <a:cubicBezTo>
                        <a:pt x="196298" y="203629"/>
                        <a:pt x="200218" y="76356"/>
                        <a:pt x="188379" y="64"/>
                      </a:cubicBezTo>
                      <a:close/>
                      <a:moveTo>
                        <a:pt x="180831" y="0"/>
                      </a:moveTo>
                      <a:cubicBezTo>
                        <a:pt x="168992" y="76292"/>
                        <a:pt x="172544" y="205464"/>
                        <a:pt x="145315" y="228876"/>
                      </a:cubicBezTo>
                      <a:cubicBezTo>
                        <a:pt x="118087" y="252289"/>
                        <a:pt x="-7745" y="181752"/>
                        <a:pt x="376" y="145196"/>
                      </a:cubicBezTo>
                      <a:cubicBezTo>
                        <a:pt x="8498" y="108639"/>
                        <a:pt x="120680" y="48399"/>
                        <a:pt x="18083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92" name="フリーフォーム: 図形 1591">
                  <a:extLst>
                    <a:ext uri="{FF2B5EF4-FFF2-40B4-BE49-F238E27FC236}">
                      <a16:creationId xmlns:a16="http://schemas.microsoft.com/office/drawing/2014/main" id="{0BCB659A-1558-48B9-9345-37CE4510DB39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37644" y="6149767"/>
                  <a:ext cx="180514" cy="393349"/>
                </a:xfrm>
                <a:custGeom>
                  <a:avLst/>
                  <a:gdLst>
                    <a:gd name="connsiteX0" fmla="*/ 638 w 254482"/>
                    <a:gd name="connsiteY0" fmla="*/ 42164 h 393349"/>
                    <a:gd name="connsiteX1" fmla="*/ 87647 w 254482"/>
                    <a:gd name="connsiteY1" fmla="*/ 182727 h 393349"/>
                    <a:gd name="connsiteX2" fmla="*/ 96975 w 254482"/>
                    <a:gd name="connsiteY2" fmla="*/ 196676 h 393349"/>
                    <a:gd name="connsiteX3" fmla="*/ 87649 w 254482"/>
                    <a:gd name="connsiteY3" fmla="*/ 210623 h 393349"/>
                    <a:gd name="connsiteX4" fmla="*/ 2073 w 254482"/>
                    <a:gd name="connsiteY4" fmla="*/ 367242 h 393349"/>
                    <a:gd name="connsiteX5" fmla="*/ 252598 w 254482"/>
                    <a:gd name="connsiteY5" fmla="*/ 367242 h 393349"/>
                    <a:gd name="connsiteX6" fmla="*/ 166891 w 254482"/>
                    <a:gd name="connsiteY6" fmla="*/ 210365 h 393349"/>
                    <a:gd name="connsiteX7" fmla="*/ 157726 w 254482"/>
                    <a:gd name="connsiteY7" fmla="*/ 196673 h 393349"/>
                    <a:gd name="connsiteX8" fmla="*/ 166889 w 254482"/>
                    <a:gd name="connsiteY8" fmla="*/ 182984 h 393349"/>
                    <a:gd name="connsiteX9" fmla="*/ 252596 w 254482"/>
                    <a:gd name="connsiteY9" fmla="*/ 26107 h 393349"/>
                    <a:gd name="connsiteX10" fmla="*/ 2071 w 254482"/>
                    <a:gd name="connsiteY10" fmla="*/ 26107 h 393349"/>
                    <a:gd name="connsiteX11" fmla="*/ 638 w 254482"/>
                    <a:gd name="connsiteY11" fmla="*/ 42164 h 39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4482" h="393349">
                      <a:moveTo>
                        <a:pt x="638" y="42164"/>
                      </a:moveTo>
                      <a:cubicBezTo>
                        <a:pt x="6387" y="74135"/>
                        <a:pt x="49924" y="130291"/>
                        <a:pt x="87647" y="182727"/>
                      </a:cubicBezTo>
                      <a:lnTo>
                        <a:pt x="96975" y="196676"/>
                      </a:lnTo>
                      <a:lnTo>
                        <a:pt x="87649" y="210623"/>
                      </a:lnTo>
                      <a:cubicBezTo>
                        <a:pt x="42381" y="273545"/>
                        <a:pt x="-11258" y="341825"/>
                        <a:pt x="2073" y="367242"/>
                      </a:cubicBezTo>
                      <a:cubicBezTo>
                        <a:pt x="19848" y="401132"/>
                        <a:pt x="235765" y="402961"/>
                        <a:pt x="252598" y="367242"/>
                      </a:cubicBezTo>
                      <a:cubicBezTo>
                        <a:pt x="265223" y="340453"/>
                        <a:pt x="211937" y="272859"/>
                        <a:pt x="166891" y="210365"/>
                      </a:cubicBezTo>
                      <a:lnTo>
                        <a:pt x="157726" y="196673"/>
                      </a:lnTo>
                      <a:lnTo>
                        <a:pt x="166889" y="182984"/>
                      </a:lnTo>
                      <a:cubicBezTo>
                        <a:pt x="211935" y="120490"/>
                        <a:pt x="265221" y="52896"/>
                        <a:pt x="252596" y="26107"/>
                      </a:cubicBezTo>
                      <a:cubicBezTo>
                        <a:pt x="235763" y="-9612"/>
                        <a:pt x="19846" y="-7783"/>
                        <a:pt x="2071" y="26107"/>
                      </a:cubicBezTo>
                      <a:cubicBezTo>
                        <a:pt x="-151" y="30343"/>
                        <a:pt x="-513" y="35770"/>
                        <a:pt x="638" y="4216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93" name="四角形: 角を丸くする 1592">
                  <a:extLst>
                    <a:ext uri="{FF2B5EF4-FFF2-40B4-BE49-F238E27FC236}">
                      <a16:creationId xmlns:a16="http://schemas.microsoft.com/office/drawing/2014/main" id="{44B8AC77-BA4C-41FD-BB7F-9644A70DF73C}"/>
                    </a:ext>
                  </a:extLst>
                </p:cNvPr>
                <p:cNvSpPr/>
                <p:nvPr/>
              </p:nvSpPr>
              <p:spPr bwMode="auto">
                <a:xfrm>
                  <a:off x="7077915" y="6291263"/>
                  <a:ext cx="99686" cy="113136"/>
                </a:xfrm>
                <a:prstGeom prst="roundRect">
                  <a:avLst>
                    <a:gd name="adj" fmla="val 28953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567" name="フリーフォーム: 図形 1566">
                <a:extLst>
                  <a:ext uri="{FF2B5EF4-FFF2-40B4-BE49-F238E27FC236}">
                    <a16:creationId xmlns:a16="http://schemas.microsoft.com/office/drawing/2014/main" id="{AE6DA722-0325-4385-861C-759CF195F963}"/>
                  </a:ext>
                </a:extLst>
              </p:cNvPr>
              <p:cNvSpPr/>
              <p:nvPr/>
            </p:nvSpPr>
            <p:spPr bwMode="auto">
              <a:xfrm rot="2700000">
                <a:off x="6840693" y="1525287"/>
                <a:ext cx="1800935" cy="807312"/>
              </a:xfrm>
              <a:custGeom>
                <a:avLst/>
                <a:gdLst>
                  <a:gd name="connsiteX0" fmla="*/ 913929 w 1827859"/>
                  <a:gd name="connsiteY0" fmla="*/ 0 h 1231279"/>
                  <a:gd name="connsiteX1" fmla="*/ 1825703 w 1827859"/>
                  <a:gd name="connsiteY1" fmla="*/ 604155 h 1231279"/>
                  <a:gd name="connsiteX2" fmla="*/ 1827859 w 1827859"/>
                  <a:gd name="connsiteY2" fmla="*/ 615640 h 1231279"/>
                  <a:gd name="connsiteX3" fmla="*/ 1825703 w 1827859"/>
                  <a:gd name="connsiteY3" fmla="*/ 627124 h 1231279"/>
                  <a:gd name="connsiteX4" fmla="*/ 913929 w 1827859"/>
                  <a:gd name="connsiteY4" fmla="*/ 1231279 h 1231279"/>
                  <a:gd name="connsiteX5" fmla="*/ 2155 w 1827859"/>
                  <a:gd name="connsiteY5" fmla="*/ 627124 h 1231279"/>
                  <a:gd name="connsiteX6" fmla="*/ 0 w 1827859"/>
                  <a:gd name="connsiteY6" fmla="*/ 615640 h 1231279"/>
                  <a:gd name="connsiteX7" fmla="*/ 2155 w 1827859"/>
                  <a:gd name="connsiteY7" fmla="*/ 604155 h 1231279"/>
                  <a:gd name="connsiteX8" fmla="*/ 913929 w 1827859"/>
                  <a:gd name="connsiteY8" fmla="*/ 0 h 123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7859" h="1231279">
                    <a:moveTo>
                      <a:pt x="913929" y="0"/>
                    </a:moveTo>
                    <a:cubicBezTo>
                      <a:pt x="1363680" y="0"/>
                      <a:pt x="1738920" y="259365"/>
                      <a:pt x="1825703" y="604155"/>
                    </a:cubicBezTo>
                    <a:lnTo>
                      <a:pt x="1827859" y="615640"/>
                    </a:lnTo>
                    <a:lnTo>
                      <a:pt x="1825703" y="627124"/>
                    </a:lnTo>
                    <a:cubicBezTo>
                      <a:pt x="1738920" y="971914"/>
                      <a:pt x="1363680" y="1231279"/>
                      <a:pt x="913929" y="1231279"/>
                    </a:cubicBezTo>
                    <a:cubicBezTo>
                      <a:pt x="464178" y="1231279"/>
                      <a:pt x="88938" y="971914"/>
                      <a:pt x="2155" y="627124"/>
                    </a:cubicBezTo>
                    <a:lnTo>
                      <a:pt x="0" y="615640"/>
                    </a:lnTo>
                    <a:lnTo>
                      <a:pt x="2155" y="604155"/>
                    </a:lnTo>
                    <a:cubicBezTo>
                      <a:pt x="88938" y="259365"/>
                      <a:pt x="464178" y="0"/>
                      <a:pt x="91392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68" name="月 1567">
                <a:extLst>
                  <a:ext uri="{FF2B5EF4-FFF2-40B4-BE49-F238E27FC236}">
                    <a16:creationId xmlns:a16="http://schemas.microsoft.com/office/drawing/2014/main" id="{38C60FD0-765C-47C8-B935-1BF423629BA2}"/>
                  </a:ext>
                </a:extLst>
              </p:cNvPr>
              <p:cNvSpPr/>
              <p:nvPr/>
            </p:nvSpPr>
            <p:spPr bwMode="auto">
              <a:xfrm rot="2576229">
                <a:off x="6254389" y="1046077"/>
                <a:ext cx="546655" cy="1424471"/>
              </a:xfrm>
              <a:prstGeom prst="moon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69" name="月 1568">
                <a:extLst>
                  <a:ext uri="{FF2B5EF4-FFF2-40B4-BE49-F238E27FC236}">
                    <a16:creationId xmlns:a16="http://schemas.microsoft.com/office/drawing/2014/main" id="{6B46D587-7A75-40F4-8647-B837372F93F7}"/>
                  </a:ext>
                </a:extLst>
              </p:cNvPr>
              <p:cNvSpPr/>
              <p:nvPr/>
            </p:nvSpPr>
            <p:spPr bwMode="auto">
              <a:xfrm rot="5400000">
                <a:off x="6447974" y="1995570"/>
                <a:ext cx="126936" cy="817253"/>
              </a:xfrm>
              <a:prstGeom prst="moon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70" name="月 1569">
                <a:extLst>
                  <a:ext uri="{FF2B5EF4-FFF2-40B4-BE49-F238E27FC236}">
                    <a16:creationId xmlns:a16="http://schemas.microsoft.com/office/drawing/2014/main" id="{A4B54C2C-11EF-4BFF-9F43-DF15062E7716}"/>
                  </a:ext>
                </a:extLst>
              </p:cNvPr>
              <p:cNvSpPr/>
              <p:nvPr/>
            </p:nvSpPr>
            <p:spPr bwMode="auto">
              <a:xfrm rot="5400000">
                <a:off x="7674795" y="1995570"/>
                <a:ext cx="126938" cy="817253"/>
              </a:xfrm>
              <a:prstGeom prst="moon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571" name="グループ化 1570">
                <a:extLst>
                  <a:ext uri="{FF2B5EF4-FFF2-40B4-BE49-F238E27FC236}">
                    <a16:creationId xmlns:a16="http://schemas.microsoft.com/office/drawing/2014/main" id="{725EDB11-B87F-44FA-B7D9-805AE212BA68}"/>
                  </a:ext>
                </a:extLst>
              </p:cNvPr>
              <p:cNvGrpSpPr/>
              <p:nvPr/>
            </p:nvGrpSpPr>
            <p:grpSpPr>
              <a:xfrm>
                <a:off x="6128823" y="2486376"/>
                <a:ext cx="690181" cy="296736"/>
                <a:chOff x="6128823" y="2418951"/>
                <a:chExt cx="690181" cy="296736"/>
              </a:xfrm>
            </p:grpSpPr>
            <p:sp>
              <p:nvSpPr>
                <p:cNvPr id="1587" name="月 1586">
                  <a:extLst>
                    <a:ext uri="{FF2B5EF4-FFF2-40B4-BE49-F238E27FC236}">
                      <a16:creationId xmlns:a16="http://schemas.microsoft.com/office/drawing/2014/main" id="{2C317F54-C4BE-4A78-8505-FCE4ED7D3CA3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50747" y="23961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88" name="月 1587">
                  <a:extLst>
                    <a:ext uri="{FF2B5EF4-FFF2-40B4-BE49-F238E27FC236}">
                      <a16:creationId xmlns:a16="http://schemas.microsoft.com/office/drawing/2014/main" id="{B247B81C-5128-4884-835A-51A882EC61AB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18997" y="24215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89" name="フリーフォーム: 図形 1588">
                  <a:extLst>
                    <a:ext uri="{FF2B5EF4-FFF2-40B4-BE49-F238E27FC236}">
                      <a16:creationId xmlns:a16="http://schemas.microsoft.com/office/drawing/2014/main" id="{CF82B270-2A3E-4ABE-8521-8000EC403B2A}"/>
                    </a:ext>
                  </a:extLst>
                </p:cNvPr>
                <p:cNvSpPr/>
                <p:nvPr/>
              </p:nvSpPr>
              <p:spPr bwMode="auto">
                <a:xfrm>
                  <a:off x="6225138" y="2453222"/>
                  <a:ext cx="593866" cy="262465"/>
                </a:xfrm>
                <a:custGeom>
                  <a:avLst/>
                  <a:gdLst>
                    <a:gd name="connsiteX0" fmla="*/ 296933 w 593866"/>
                    <a:gd name="connsiteY0" fmla="*/ 0 h 262465"/>
                    <a:gd name="connsiteX1" fmla="*/ 593866 w 593866"/>
                    <a:gd name="connsiteY1" fmla="*/ 149752 h 262465"/>
                    <a:gd name="connsiteX2" fmla="*/ 506897 w 593866"/>
                    <a:gd name="connsiteY2" fmla="*/ 255643 h 262465"/>
                    <a:gd name="connsiteX3" fmla="*/ 486834 w 593866"/>
                    <a:gd name="connsiteY3" fmla="*/ 262465 h 262465"/>
                    <a:gd name="connsiteX4" fmla="*/ 412513 w 593866"/>
                    <a:gd name="connsiteY4" fmla="*/ 237193 h 262465"/>
                    <a:gd name="connsiteX5" fmla="*/ 296933 w 593866"/>
                    <a:gd name="connsiteY5" fmla="*/ 225425 h 262465"/>
                    <a:gd name="connsiteX6" fmla="*/ 181353 w 593866"/>
                    <a:gd name="connsiteY6" fmla="*/ 237193 h 262465"/>
                    <a:gd name="connsiteX7" fmla="*/ 107032 w 593866"/>
                    <a:gd name="connsiteY7" fmla="*/ 262465 h 262465"/>
                    <a:gd name="connsiteX8" fmla="*/ 86970 w 593866"/>
                    <a:gd name="connsiteY8" fmla="*/ 255643 h 262465"/>
                    <a:gd name="connsiteX9" fmla="*/ 0 w 593866"/>
                    <a:gd name="connsiteY9" fmla="*/ 149752 h 262465"/>
                    <a:gd name="connsiteX10" fmla="*/ 296933 w 593866"/>
                    <a:gd name="connsiteY10" fmla="*/ 0 h 262465"/>
                    <a:gd name="connsiteX0" fmla="*/ 296933 w 593866"/>
                    <a:gd name="connsiteY0" fmla="*/ 225425 h 316865"/>
                    <a:gd name="connsiteX1" fmla="*/ 181353 w 593866"/>
                    <a:gd name="connsiteY1" fmla="*/ 237193 h 316865"/>
                    <a:gd name="connsiteX2" fmla="*/ 107032 w 593866"/>
                    <a:gd name="connsiteY2" fmla="*/ 262465 h 316865"/>
                    <a:gd name="connsiteX3" fmla="*/ 86970 w 593866"/>
                    <a:gd name="connsiteY3" fmla="*/ 255643 h 316865"/>
                    <a:gd name="connsiteX4" fmla="*/ 0 w 593866"/>
                    <a:gd name="connsiteY4" fmla="*/ 149752 h 316865"/>
                    <a:gd name="connsiteX5" fmla="*/ 296933 w 593866"/>
                    <a:gd name="connsiteY5" fmla="*/ 0 h 316865"/>
                    <a:gd name="connsiteX6" fmla="*/ 593866 w 593866"/>
                    <a:gd name="connsiteY6" fmla="*/ 149752 h 316865"/>
                    <a:gd name="connsiteX7" fmla="*/ 506897 w 593866"/>
                    <a:gd name="connsiteY7" fmla="*/ 255643 h 316865"/>
                    <a:gd name="connsiteX8" fmla="*/ 486834 w 593866"/>
                    <a:gd name="connsiteY8" fmla="*/ 262465 h 316865"/>
                    <a:gd name="connsiteX9" fmla="*/ 412513 w 593866"/>
                    <a:gd name="connsiteY9" fmla="*/ 237193 h 316865"/>
                    <a:gd name="connsiteX10" fmla="*/ 388373 w 593866"/>
                    <a:gd name="connsiteY10" fmla="*/ 316865 h 316865"/>
                    <a:gd name="connsiteX0" fmla="*/ 181353 w 593866"/>
                    <a:gd name="connsiteY0" fmla="*/ 237193 h 316865"/>
                    <a:gd name="connsiteX1" fmla="*/ 107032 w 593866"/>
                    <a:gd name="connsiteY1" fmla="*/ 262465 h 316865"/>
                    <a:gd name="connsiteX2" fmla="*/ 86970 w 593866"/>
                    <a:gd name="connsiteY2" fmla="*/ 255643 h 316865"/>
                    <a:gd name="connsiteX3" fmla="*/ 0 w 593866"/>
                    <a:gd name="connsiteY3" fmla="*/ 149752 h 316865"/>
                    <a:gd name="connsiteX4" fmla="*/ 296933 w 593866"/>
                    <a:gd name="connsiteY4" fmla="*/ 0 h 316865"/>
                    <a:gd name="connsiteX5" fmla="*/ 593866 w 593866"/>
                    <a:gd name="connsiteY5" fmla="*/ 149752 h 316865"/>
                    <a:gd name="connsiteX6" fmla="*/ 506897 w 593866"/>
                    <a:gd name="connsiteY6" fmla="*/ 255643 h 316865"/>
                    <a:gd name="connsiteX7" fmla="*/ 486834 w 593866"/>
                    <a:gd name="connsiteY7" fmla="*/ 262465 h 316865"/>
                    <a:gd name="connsiteX8" fmla="*/ 412513 w 593866"/>
                    <a:gd name="connsiteY8" fmla="*/ 237193 h 316865"/>
                    <a:gd name="connsiteX9" fmla="*/ 388373 w 593866"/>
                    <a:gd name="connsiteY9" fmla="*/ 316865 h 316865"/>
                    <a:gd name="connsiteX0" fmla="*/ 107032 w 593866"/>
                    <a:gd name="connsiteY0" fmla="*/ 262465 h 316865"/>
                    <a:gd name="connsiteX1" fmla="*/ 86970 w 593866"/>
                    <a:gd name="connsiteY1" fmla="*/ 255643 h 316865"/>
                    <a:gd name="connsiteX2" fmla="*/ 0 w 593866"/>
                    <a:gd name="connsiteY2" fmla="*/ 149752 h 316865"/>
                    <a:gd name="connsiteX3" fmla="*/ 296933 w 593866"/>
                    <a:gd name="connsiteY3" fmla="*/ 0 h 316865"/>
                    <a:gd name="connsiteX4" fmla="*/ 593866 w 593866"/>
                    <a:gd name="connsiteY4" fmla="*/ 149752 h 316865"/>
                    <a:gd name="connsiteX5" fmla="*/ 506897 w 593866"/>
                    <a:gd name="connsiteY5" fmla="*/ 255643 h 316865"/>
                    <a:gd name="connsiteX6" fmla="*/ 486834 w 593866"/>
                    <a:gd name="connsiteY6" fmla="*/ 262465 h 316865"/>
                    <a:gd name="connsiteX7" fmla="*/ 412513 w 593866"/>
                    <a:gd name="connsiteY7" fmla="*/ 237193 h 316865"/>
                    <a:gd name="connsiteX8" fmla="*/ 388373 w 593866"/>
                    <a:gd name="connsiteY8" fmla="*/ 316865 h 3168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  <a:gd name="connsiteX7" fmla="*/ 412513 w 593866"/>
                    <a:gd name="connsiteY7" fmla="*/ 237193 h 2624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3866" h="262465">
                      <a:moveTo>
                        <a:pt x="107032" y="262465"/>
                      </a:moveTo>
                      <a:lnTo>
                        <a:pt x="86970" y="255643"/>
                      </a:lnTo>
                      <a:cubicBezTo>
                        <a:pt x="33236" y="228543"/>
                        <a:pt x="0" y="191105"/>
                        <a:pt x="0" y="149752"/>
                      </a:cubicBezTo>
                      <a:cubicBezTo>
                        <a:pt x="0" y="67046"/>
                        <a:pt x="132941" y="0"/>
                        <a:pt x="296933" y="0"/>
                      </a:cubicBezTo>
                      <a:cubicBezTo>
                        <a:pt x="460925" y="0"/>
                        <a:pt x="593866" y="67046"/>
                        <a:pt x="593866" y="149752"/>
                      </a:cubicBezTo>
                      <a:cubicBezTo>
                        <a:pt x="593866" y="191105"/>
                        <a:pt x="560631" y="228543"/>
                        <a:pt x="506897" y="255643"/>
                      </a:cubicBezTo>
                      <a:lnTo>
                        <a:pt x="486834" y="262465"/>
                      </a:lnTo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90" name="月 1589">
                  <a:extLst>
                    <a:ext uri="{FF2B5EF4-FFF2-40B4-BE49-F238E27FC236}">
                      <a16:creationId xmlns:a16="http://schemas.microsoft.com/office/drawing/2014/main" id="{BB42A044-89C1-4D78-8E7D-6B74AEDC8B23}"/>
                    </a:ext>
                  </a:extLst>
                </p:cNvPr>
                <p:cNvSpPr/>
                <p:nvPr/>
              </p:nvSpPr>
              <p:spPr bwMode="auto">
                <a:xfrm rot="5400000">
                  <a:off x="6444594" y="2204953"/>
                  <a:ext cx="154957" cy="582954"/>
                </a:xfrm>
                <a:prstGeom prst="moon">
                  <a:avLst>
                    <a:gd name="adj" fmla="val 40210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72" name="グループ化 1571">
                <a:extLst>
                  <a:ext uri="{FF2B5EF4-FFF2-40B4-BE49-F238E27FC236}">
                    <a16:creationId xmlns:a16="http://schemas.microsoft.com/office/drawing/2014/main" id="{ACA9AD56-1CC3-4B03-8EE6-A35CDE13BF27}"/>
                  </a:ext>
                </a:extLst>
              </p:cNvPr>
              <p:cNvGrpSpPr/>
              <p:nvPr/>
            </p:nvGrpSpPr>
            <p:grpSpPr>
              <a:xfrm>
                <a:off x="6395697" y="2528386"/>
                <a:ext cx="236349" cy="236349"/>
                <a:chOff x="6395697" y="2460961"/>
                <a:chExt cx="236349" cy="236349"/>
              </a:xfrm>
            </p:grpSpPr>
            <p:sp>
              <p:nvSpPr>
                <p:cNvPr id="1584" name="楕円 1583">
                  <a:extLst>
                    <a:ext uri="{FF2B5EF4-FFF2-40B4-BE49-F238E27FC236}">
                      <a16:creationId xmlns:a16="http://schemas.microsoft.com/office/drawing/2014/main" id="{653AB17B-D585-403C-9F3B-978B861F29BF}"/>
                    </a:ext>
                  </a:extLst>
                </p:cNvPr>
                <p:cNvSpPr/>
                <p:nvPr/>
              </p:nvSpPr>
              <p:spPr bwMode="auto">
                <a:xfrm>
                  <a:off x="6395697" y="2460961"/>
                  <a:ext cx="236349" cy="236349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85" name="楕円 1584">
                  <a:extLst>
                    <a:ext uri="{FF2B5EF4-FFF2-40B4-BE49-F238E27FC236}">
                      <a16:creationId xmlns:a16="http://schemas.microsoft.com/office/drawing/2014/main" id="{752577F2-16E5-4525-9CA4-8EEBA516CA60}"/>
                    </a:ext>
                  </a:extLst>
                </p:cNvPr>
                <p:cNvSpPr/>
                <p:nvPr/>
              </p:nvSpPr>
              <p:spPr bwMode="auto">
                <a:xfrm flipV="1">
                  <a:off x="6478462" y="2490827"/>
                  <a:ext cx="142158" cy="14215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86" name="楕円 1585">
                  <a:extLst>
                    <a:ext uri="{FF2B5EF4-FFF2-40B4-BE49-F238E27FC236}">
                      <a16:creationId xmlns:a16="http://schemas.microsoft.com/office/drawing/2014/main" id="{896F55D0-CE2F-4F62-BF2B-90FACDDA29B9}"/>
                    </a:ext>
                  </a:extLst>
                </p:cNvPr>
                <p:cNvSpPr/>
                <p:nvPr/>
              </p:nvSpPr>
              <p:spPr bwMode="auto">
                <a:xfrm flipV="1">
                  <a:off x="6441772" y="2616415"/>
                  <a:ext cx="58673" cy="58672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73" name="グループ化 1572">
                <a:extLst>
                  <a:ext uri="{FF2B5EF4-FFF2-40B4-BE49-F238E27FC236}">
                    <a16:creationId xmlns:a16="http://schemas.microsoft.com/office/drawing/2014/main" id="{F610C53D-23E2-433D-AE15-FBE88B8354D7}"/>
                  </a:ext>
                </a:extLst>
              </p:cNvPr>
              <p:cNvGrpSpPr/>
              <p:nvPr/>
            </p:nvGrpSpPr>
            <p:grpSpPr>
              <a:xfrm flipH="1">
                <a:off x="7445023" y="2486376"/>
                <a:ext cx="690181" cy="296736"/>
                <a:chOff x="6128823" y="2418951"/>
                <a:chExt cx="690181" cy="296736"/>
              </a:xfrm>
            </p:grpSpPr>
            <p:sp>
              <p:nvSpPr>
                <p:cNvPr id="1580" name="月 1579">
                  <a:extLst>
                    <a:ext uri="{FF2B5EF4-FFF2-40B4-BE49-F238E27FC236}">
                      <a16:creationId xmlns:a16="http://schemas.microsoft.com/office/drawing/2014/main" id="{0EFECC68-99D1-4916-B676-DC6D12ECA4C1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50747" y="23961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81" name="月 1580">
                  <a:extLst>
                    <a:ext uri="{FF2B5EF4-FFF2-40B4-BE49-F238E27FC236}">
                      <a16:creationId xmlns:a16="http://schemas.microsoft.com/office/drawing/2014/main" id="{651B2D33-E54F-4C99-80F2-1447C09FA700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18997" y="24215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82" name="フリーフォーム: 図形 1581">
                  <a:extLst>
                    <a:ext uri="{FF2B5EF4-FFF2-40B4-BE49-F238E27FC236}">
                      <a16:creationId xmlns:a16="http://schemas.microsoft.com/office/drawing/2014/main" id="{96AFFAFF-C067-446C-A8A1-4ABC2FA796DD}"/>
                    </a:ext>
                  </a:extLst>
                </p:cNvPr>
                <p:cNvSpPr/>
                <p:nvPr/>
              </p:nvSpPr>
              <p:spPr bwMode="auto">
                <a:xfrm>
                  <a:off x="6225138" y="2453222"/>
                  <a:ext cx="593866" cy="262465"/>
                </a:xfrm>
                <a:custGeom>
                  <a:avLst/>
                  <a:gdLst>
                    <a:gd name="connsiteX0" fmla="*/ 296933 w 593866"/>
                    <a:gd name="connsiteY0" fmla="*/ 0 h 262465"/>
                    <a:gd name="connsiteX1" fmla="*/ 593866 w 593866"/>
                    <a:gd name="connsiteY1" fmla="*/ 149752 h 262465"/>
                    <a:gd name="connsiteX2" fmla="*/ 506897 w 593866"/>
                    <a:gd name="connsiteY2" fmla="*/ 255643 h 262465"/>
                    <a:gd name="connsiteX3" fmla="*/ 486834 w 593866"/>
                    <a:gd name="connsiteY3" fmla="*/ 262465 h 262465"/>
                    <a:gd name="connsiteX4" fmla="*/ 412513 w 593866"/>
                    <a:gd name="connsiteY4" fmla="*/ 237193 h 262465"/>
                    <a:gd name="connsiteX5" fmla="*/ 296933 w 593866"/>
                    <a:gd name="connsiteY5" fmla="*/ 225425 h 262465"/>
                    <a:gd name="connsiteX6" fmla="*/ 181353 w 593866"/>
                    <a:gd name="connsiteY6" fmla="*/ 237193 h 262465"/>
                    <a:gd name="connsiteX7" fmla="*/ 107032 w 593866"/>
                    <a:gd name="connsiteY7" fmla="*/ 262465 h 262465"/>
                    <a:gd name="connsiteX8" fmla="*/ 86970 w 593866"/>
                    <a:gd name="connsiteY8" fmla="*/ 255643 h 262465"/>
                    <a:gd name="connsiteX9" fmla="*/ 0 w 593866"/>
                    <a:gd name="connsiteY9" fmla="*/ 149752 h 262465"/>
                    <a:gd name="connsiteX10" fmla="*/ 296933 w 593866"/>
                    <a:gd name="connsiteY10" fmla="*/ 0 h 262465"/>
                    <a:gd name="connsiteX0" fmla="*/ 296933 w 593866"/>
                    <a:gd name="connsiteY0" fmla="*/ 225425 h 316865"/>
                    <a:gd name="connsiteX1" fmla="*/ 181353 w 593866"/>
                    <a:gd name="connsiteY1" fmla="*/ 237193 h 316865"/>
                    <a:gd name="connsiteX2" fmla="*/ 107032 w 593866"/>
                    <a:gd name="connsiteY2" fmla="*/ 262465 h 316865"/>
                    <a:gd name="connsiteX3" fmla="*/ 86970 w 593866"/>
                    <a:gd name="connsiteY3" fmla="*/ 255643 h 316865"/>
                    <a:gd name="connsiteX4" fmla="*/ 0 w 593866"/>
                    <a:gd name="connsiteY4" fmla="*/ 149752 h 316865"/>
                    <a:gd name="connsiteX5" fmla="*/ 296933 w 593866"/>
                    <a:gd name="connsiteY5" fmla="*/ 0 h 316865"/>
                    <a:gd name="connsiteX6" fmla="*/ 593866 w 593866"/>
                    <a:gd name="connsiteY6" fmla="*/ 149752 h 316865"/>
                    <a:gd name="connsiteX7" fmla="*/ 506897 w 593866"/>
                    <a:gd name="connsiteY7" fmla="*/ 255643 h 316865"/>
                    <a:gd name="connsiteX8" fmla="*/ 486834 w 593866"/>
                    <a:gd name="connsiteY8" fmla="*/ 262465 h 316865"/>
                    <a:gd name="connsiteX9" fmla="*/ 412513 w 593866"/>
                    <a:gd name="connsiteY9" fmla="*/ 237193 h 316865"/>
                    <a:gd name="connsiteX10" fmla="*/ 388373 w 593866"/>
                    <a:gd name="connsiteY10" fmla="*/ 316865 h 316865"/>
                    <a:gd name="connsiteX0" fmla="*/ 181353 w 593866"/>
                    <a:gd name="connsiteY0" fmla="*/ 237193 h 316865"/>
                    <a:gd name="connsiteX1" fmla="*/ 107032 w 593866"/>
                    <a:gd name="connsiteY1" fmla="*/ 262465 h 316865"/>
                    <a:gd name="connsiteX2" fmla="*/ 86970 w 593866"/>
                    <a:gd name="connsiteY2" fmla="*/ 255643 h 316865"/>
                    <a:gd name="connsiteX3" fmla="*/ 0 w 593866"/>
                    <a:gd name="connsiteY3" fmla="*/ 149752 h 316865"/>
                    <a:gd name="connsiteX4" fmla="*/ 296933 w 593866"/>
                    <a:gd name="connsiteY4" fmla="*/ 0 h 316865"/>
                    <a:gd name="connsiteX5" fmla="*/ 593866 w 593866"/>
                    <a:gd name="connsiteY5" fmla="*/ 149752 h 316865"/>
                    <a:gd name="connsiteX6" fmla="*/ 506897 w 593866"/>
                    <a:gd name="connsiteY6" fmla="*/ 255643 h 316865"/>
                    <a:gd name="connsiteX7" fmla="*/ 486834 w 593866"/>
                    <a:gd name="connsiteY7" fmla="*/ 262465 h 316865"/>
                    <a:gd name="connsiteX8" fmla="*/ 412513 w 593866"/>
                    <a:gd name="connsiteY8" fmla="*/ 237193 h 316865"/>
                    <a:gd name="connsiteX9" fmla="*/ 388373 w 593866"/>
                    <a:gd name="connsiteY9" fmla="*/ 316865 h 316865"/>
                    <a:gd name="connsiteX0" fmla="*/ 107032 w 593866"/>
                    <a:gd name="connsiteY0" fmla="*/ 262465 h 316865"/>
                    <a:gd name="connsiteX1" fmla="*/ 86970 w 593866"/>
                    <a:gd name="connsiteY1" fmla="*/ 255643 h 316865"/>
                    <a:gd name="connsiteX2" fmla="*/ 0 w 593866"/>
                    <a:gd name="connsiteY2" fmla="*/ 149752 h 316865"/>
                    <a:gd name="connsiteX3" fmla="*/ 296933 w 593866"/>
                    <a:gd name="connsiteY3" fmla="*/ 0 h 316865"/>
                    <a:gd name="connsiteX4" fmla="*/ 593866 w 593866"/>
                    <a:gd name="connsiteY4" fmla="*/ 149752 h 316865"/>
                    <a:gd name="connsiteX5" fmla="*/ 506897 w 593866"/>
                    <a:gd name="connsiteY5" fmla="*/ 255643 h 316865"/>
                    <a:gd name="connsiteX6" fmla="*/ 486834 w 593866"/>
                    <a:gd name="connsiteY6" fmla="*/ 262465 h 316865"/>
                    <a:gd name="connsiteX7" fmla="*/ 412513 w 593866"/>
                    <a:gd name="connsiteY7" fmla="*/ 237193 h 316865"/>
                    <a:gd name="connsiteX8" fmla="*/ 388373 w 593866"/>
                    <a:gd name="connsiteY8" fmla="*/ 316865 h 3168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  <a:gd name="connsiteX7" fmla="*/ 412513 w 593866"/>
                    <a:gd name="connsiteY7" fmla="*/ 237193 h 2624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3866" h="262465">
                      <a:moveTo>
                        <a:pt x="107032" y="262465"/>
                      </a:moveTo>
                      <a:lnTo>
                        <a:pt x="86970" y="255643"/>
                      </a:lnTo>
                      <a:cubicBezTo>
                        <a:pt x="33236" y="228543"/>
                        <a:pt x="0" y="191105"/>
                        <a:pt x="0" y="149752"/>
                      </a:cubicBezTo>
                      <a:cubicBezTo>
                        <a:pt x="0" y="67046"/>
                        <a:pt x="132941" y="0"/>
                        <a:pt x="296933" y="0"/>
                      </a:cubicBezTo>
                      <a:cubicBezTo>
                        <a:pt x="460925" y="0"/>
                        <a:pt x="593866" y="67046"/>
                        <a:pt x="593866" y="149752"/>
                      </a:cubicBezTo>
                      <a:cubicBezTo>
                        <a:pt x="593866" y="191105"/>
                        <a:pt x="560631" y="228543"/>
                        <a:pt x="506897" y="255643"/>
                      </a:cubicBezTo>
                      <a:lnTo>
                        <a:pt x="486834" y="262465"/>
                      </a:lnTo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83" name="月 1582">
                  <a:extLst>
                    <a:ext uri="{FF2B5EF4-FFF2-40B4-BE49-F238E27FC236}">
                      <a16:creationId xmlns:a16="http://schemas.microsoft.com/office/drawing/2014/main" id="{45FF1A7A-2499-4EB2-86AF-6A90A4BFB415}"/>
                    </a:ext>
                  </a:extLst>
                </p:cNvPr>
                <p:cNvSpPr/>
                <p:nvPr/>
              </p:nvSpPr>
              <p:spPr bwMode="auto">
                <a:xfrm rot="5400000">
                  <a:off x="6444594" y="2204953"/>
                  <a:ext cx="154957" cy="582954"/>
                </a:xfrm>
                <a:prstGeom prst="moon">
                  <a:avLst>
                    <a:gd name="adj" fmla="val 40210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74" name="グループ化 1573">
                <a:extLst>
                  <a:ext uri="{FF2B5EF4-FFF2-40B4-BE49-F238E27FC236}">
                    <a16:creationId xmlns:a16="http://schemas.microsoft.com/office/drawing/2014/main" id="{3B754978-47BF-41A0-8B38-B0811ACF0C9B}"/>
                  </a:ext>
                </a:extLst>
              </p:cNvPr>
              <p:cNvGrpSpPr/>
              <p:nvPr/>
            </p:nvGrpSpPr>
            <p:grpSpPr>
              <a:xfrm flipH="1">
                <a:off x="7631981" y="2528386"/>
                <a:ext cx="236349" cy="236349"/>
                <a:chOff x="6395697" y="2460961"/>
                <a:chExt cx="236349" cy="236349"/>
              </a:xfrm>
            </p:grpSpPr>
            <p:sp>
              <p:nvSpPr>
                <p:cNvPr id="1577" name="楕円 1576">
                  <a:extLst>
                    <a:ext uri="{FF2B5EF4-FFF2-40B4-BE49-F238E27FC236}">
                      <a16:creationId xmlns:a16="http://schemas.microsoft.com/office/drawing/2014/main" id="{A463FEBA-8E34-4C9B-A8BC-D21FCCF6AF9B}"/>
                    </a:ext>
                  </a:extLst>
                </p:cNvPr>
                <p:cNvSpPr/>
                <p:nvPr/>
              </p:nvSpPr>
              <p:spPr bwMode="auto">
                <a:xfrm>
                  <a:off x="6395697" y="2460961"/>
                  <a:ext cx="236349" cy="236349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78" name="楕円 1577">
                  <a:extLst>
                    <a:ext uri="{FF2B5EF4-FFF2-40B4-BE49-F238E27FC236}">
                      <a16:creationId xmlns:a16="http://schemas.microsoft.com/office/drawing/2014/main" id="{A778A4EE-099B-40EA-9337-E5F56925F07F}"/>
                    </a:ext>
                  </a:extLst>
                </p:cNvPr>
                <p:cNvSpPr/>
                <p:nvPr/>
              </p:nvSpPr>
              <p:spPr bwMode="auto">
                <a:xfrm flipV="1">
                  <a:off x="6478462" y="2490827"/>
                  <a:ext cx="142158" cy="14215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79" name="楕円 1578">
                  <a:extLst>
                    <a:ext uri="{FF2B5EF4-FFF2-40B4-BE49-F238E27FC236}">
                      <a16:creationId xmlns:a16="http://schemas.microsoft.com/office/drawing/2014/main" id="{5598559B-B77D-4BC5-A944-D2674020C317}"/>
                    </a:ext>
                  </a:extLst>
                </p:cNvPr>
                <p:cNvSpPr/>
                <p:nvPr/>
              </p:nvSpPr>
              <p:spPr bwMode="auto">
                <a:xfrm flipV="1">
                  <a:off x="6441772" y="2616415"/>
                  <a:ext cx="58673" cy="58672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575" name="月 1574">
                <a:extLst>
                  <a:ext uri="{FF2B5EF4-FFF2-40B4-BE49-F238E27FC236}">
                    <a16:creationId xmlns:a16="http://schemas.microsoft.com/office/drawing/2014/main" id="{0612F0EC-B9C0-4FA2-9570-352CA7C7AC50}"/>
                  </a:ext>
                </a:extLst>
              </p:cNvPr>
              <p:cNvSpPr/>
              <p:nvPr/>
            </p:nvSpPr>
            <p:spPr bwMode="auto">
              <a:xfrm rot="16200000">
                <a:off x="7092480" y="3052500"/>
                <a:ext cx="82482" cy="215320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76" name="月 1575">
                <a:extLst>
                  <a:ext uri="{FF2B5EF4-FFF2-40B4-BE49-F238E27FC236}">
                    <a16:creationId xmlns:a16="http://schemas.microsoft.com/office/drawing/2014/main" id="{30B8ABCE-361E-4AFF-A1EB-EA12DD454937}"/>
                  </a:ext>
                </a:extLst>
              </p:cNvPr>
              <p:cNvSpPr/>
              <p:nvPr/>
            </p:nvSpPr>
            <p:spPr bwMode="auto">
              <a:xfrm rot="16200000">
                <a:off x="7070253" y="2995053"/>
                <a:ext cx="126936" cy="817253"/>
              </a:xfrm>
              <a:prstGeom prst="moon">
                <a:avLst>
                  <a:gd name="adj" fmla="val 23736"/>
                </a:avLst>
              </a:pr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541" name="グループ化 1540">
              <a:extLst>
                <a:ext uri="{FF2B5EF4-FFF2-40B4-BE49-F238E27FC236}">
                  <a16:creationId xmlns:a16="http://schemas.microsoft.com/office/drawing/2014/main" id="{816A7A1E-3F14-4B82-AED0-6A037F3EC940}"/>
                </a:ext>
              </a:extLst>
            </p:cNvPr>
            <p:cNvGrpSpPr/>
            <p:nvPr/>
          </p:nvGrpSpPr>
          <p:grpSpPr>
            <a:xfrm>
              <a:off x="514225" y="-133863"/>
              <a:ext cx="845131" cy="1064927"/>
              <a:chOff x="5913961" y="1206738"/>
              <a:chExt cx="845131" cy="1064927"/>
            </a:xfrm>
          </p:grpSpPr>
          <p:sp>
            <p:nvSpPr>
              <p:cNvPr id="1542" name="フリーフォーム: 図形 1541">
                <a:extLst>
                  <a:ext uri="{FF2B5EF4-FFF2-40B4-BE49-F238E27FC236}">
                    <a16:creationId xmlns:a16="http://schemas.microsoft.com/office/drawing/2014/main" id="{2B448146-3240-429A-94B6-17B04F0D69A1}"/>
                  </a:ext>
                </a:extLst>
              </p:cNvPr>
              <p:cNvSpPr/>
              <p:nvPr/>
            </p:nvSpPr>
            <p:spPr bwMode="auto">
              <a:xfrm rot="1832324">
                <a:off x="5992481" y="1413402"/>
                <a:ext cx="610920" cy="358416"/>
              </a:xfrm>
              <a:custGeom>
                <a:avLst/>
                <a:gdLst>
                  <a:gd name="connsiteX0" fmla="*/ 156404 w 502749"/>
                  <a:gd name="connsiteY0" fmla="*/ 19743 h 294954"/>
                  <a:gd name="connsiteX1" fmla="*/ 232665 w 502749"/>
                  <a:gd name="connsiteY1" fmla="*/ 980 h 294954"/>
                  <a:gd name="connsiteX2" fmla="*/ 500970 w 502749"/>
                  <a:gd name="connsiteY2" fmla="*/ 187334 h 294954"/>
                  <a:gd name="connsiteX3" fmla="*/ 502749 w 502749"/>
                  <a:gd name="connsiteY3" fmla="*/ 206257 h 294954"/>
                  <a:gd name="connsiteX4" fmla="*/ 366689 w 502749"/>
                  <a:gd name="connsiteY4" fmla="*/ 264211 h 294954"/>
                  <a:gd name="connsiteX5" fmla="*/ 366925 w 502749"/>
                  <a:gd name="connsiteY5" fmla="*/ 263299 h 294954"/>
                  <a:gd name="connsiteX6" fmla="*/ 362908 w 502749"/>
                  <a:gd name="connsiteY6" fmla="*/ 225458 h 294954"/>
                  <a:gd name="connsiteX7" fmla="*/ 245144 w 502749"/>
                  <a:gd name="connsiteY7" fmla="*/ 143664 h 294954"/>
                  <a:gd name="connsiteX8" fmla="*/ 143365 w 502749"/>
                  <a:gd name="connsiteY8" fmla="*/ 244658 h 294954"/>
                  <a:gd name="connsiteX9" fmla="*/ 141260 w 502749"/>
                  <a:gd name="connsiteY9" fmla="*/ 244458 h 294954"/>
                  <a:gd name="connsiteX10" fmla="*/ 139333 w 502749"/>
                  <a:gd name="connsiteY10" fmla="*/ 250665 h 294954"/>
                  <a:gd name="connsiteX11" fmla="*/ 72516 w 502749"/>
                  <a:gd name="connsiteY11" fmla="*/ 294954 h 294954"/>
                  <a:gd name="connsiteX12" fmla="*/ 1473 w 502749"/>
                  <a:gd name="connsiteY12" fmla="*/ 237053 h 294954"/>
                  <a:gd name="connsiteX13" fmla="*/ 872 w 502749"/>
                  <a:gd name="connsiteY13" fmla="*/ 231086 h 294954"/>
                  <a:gd name="connsiteX14" fmla="*/ 782 w 502749"/>
                  <a:gd name="connsiteY14" fmla="*/ 231077 h 294954"/>
                  <a:gd name="connsiteX15" fmla="*/ 840 w 502749"/>
                  <a:gd name="connsiteY15" fmla="*/ 230766 h 294954"/>
                  <a:gd name="connsiteX16" fmla="*/ 0 w 502749"/>
                  <a:gd name="connsiteY16" fmla="*/ 222438 h 294954"/>
                  <a:gd name="connsiteX17" fmla="*/ 5699 w 502749"/>
                  <a:gd name="connsiteY17" fmla="*/ 194212 h 294954"/>
                  <a:gd name="connsiteX18" fmla="*/ 8354 w 502749"/>
                  <a:gd name="connsiteY18" fmla="*/ 190274 h 294954"/>
                  <a:gd name="connsiteX19" fmla="*/ 9067 w 502749"/>
                  <a:gd name="connsiteY19" fmla="*/ 186434 h 294954"/>
                  <a:gd name="connsiteX20" fmla="*/ 156404 w 502749"/>
                  <a:gd name="connsiteY20" fmla="*/ 19743 h 294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02749" h="294954">
                    <a:moveTo>
                      <a:pt x="156404" y="19743"/>
                    </a:moveTo>
                    <a:cubicBezTo>
                      <a:pt x="180198" y="9791"/>
                      <a:pt x="205830" y="3326"/>
                      <a:pt x="232665" y="980"/>
                    </a:cubicBezTo>
                    <a:cubicBezTo>
                      <a:pt x="355342" y="-9749"/>
                      <a:pt x="468192" y="68632"/>
                      <a:pt x="500970" y="187334"/>
                    </a:cubicBezTo>
                    <a:lnTo>
                      <a:pt x="502749" y="206257"/>
                    </a:lnTo>
                    <a:lnTo>
                      <a:pt x="366689" y="264211"/>
                    </a:lnTo>
                    <a:lnTo>
                      <a:pt x="366925" y="263299"/>
                    </a:lnTo>
                    <a:cubicBezTo>
                      <a:pt x="367802" y="251138"/>
                      <a:pt x="366505" y="238483"/>
                      <a:pt x="362908" y="225458"/>
                    </a:cubicBezTo>
                    <a:cubicBezTo>
                      <a:pt x="348521" y="173358"/>
                      <a:pt x="298989" y="138955"/>
                      <a:pt x="245144" y="143664"/>
                    </a:cubicBezTo>
                    <a:cubicBezTo>
                      <a:pt x="191299" y="148373"/>
                      <a:pt x="148490" y="190851"/>
                      <a:pt x="143365" y="244658"/>
                    </a:cubicBezTo>
                    <a:lnTo>
                      <a:pt x="141260" y="244458"/>
                    </a:lnTo>
                    <a:lnTo>
                      <a:pt x="139333" y="250665"/>
                    </a:lnTo>
                    <a:cubicBezTo>
                      <a:pt x="128325" y="276692"/>
                      <a:pt x="102553" y="294954"/>
                      <a:pt x="72516" y="294954"/>
                    </a:cubicBezTo>
                    <a:cubicBezTo>
                      <a:pt x="37473" y="294954"/>
                      <a:pt x="8235" y="270097"/>
                      <a:pt x="1473" y="237053"/>
                    </a:cubicBezTo>
                    <a:lnTo>
                      <a:pt x="872" y="231086"/>
                    </a:lnTo>
                    <a:lnTo>
                      <a:pt x="782" y="231077"/>
                    </a:lnTo>
                    <a:cubicBezTo>
                      <a:pt x="801" y="230974"/>
                      <a:pt x="821" y="230870"/>
                      <a:pt x="840" y="230766"/>
                    </a:cubicBezTo>
                    <a:lnTo>
                      <a:pt x="0" y="222438"/>
                    </a:lnTo>
                    <a:cubicBezTo>
                      <a:pt x="0" y="212426"/>
                      <a:pt x="2029" y="202888"/>
                      <a:pt x="5699" y="194212"/>
                    </a:cubicBezTo>
                    <a:lnTo>
                      <a:pt x="8354" y="190274"/>
                    </a:lnTo>
                    <a:lnTo>
                      <a:pt x="9067" y="186434"/>
                    </a:lnTo>
                    <a:cubicBezTo>
                      <a:pt x="30192" y="110836"/>
                      <a:pt x="85024" y="49598"/>
                      <a:pt x="156404" y="1974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3" name="フリーフォーム: 図形 1542">
                <a:extLst>
                  <a:ext uri="{FF2B5EF4-FFF2-40B4-BE49-F238E27FC236}">
                    <a16:creationId xmlns:a16="http://schemas.microsoft.com/office/drawing/2014/main" id="{71A57EAB-3E36-45EF-9A71-2E3D48C39E96}"/>
                  </a:ext>
                </a:extLst>
              </p:cNvPr>
              <p:cNvSpPr/>
              <p:nvPr/>
            </p:nvSpPr>
            <p:spPr bwMode="auto">
              <a:xfrm rot="10800000" flipH="1">
                <a:off x="6335935" y="1206738"/>
                <a:ext cx="235724" cy="535292"/>
              </a:xfrm>
              <a:custGeom>
                <a:avLst/>
                <a:gdLst>
                  <a:gd name="connsiteX0" fmla="*/ 70445 w 214386"/>
                  <a:gd name="connsiteY0" fmla="*/ 484921 h 486836"/>
                  <a:gd name="connsiteX1" fmla="*/ 27986 w 214386"/>
                  <a:gd name="connsiteY1" fmla="*/ 479331 h 486836"/>
                  <a:gd name="connsiteX2" fmla="*/ 7505 w 214386"/>
                  <a:gd name="connsiteY2" fmla="*/ 402896 h 486836"/>
                  <a:gd name="connsiteX3" fmla="*/ 97806 w 214386"/>
                  <a:gd name="connsiteY3" fmla="*/ 246491 h 486836"/>
                  <a:gd name="connsiteX4" fmla="*/ 97806 w 214386"/>
                  <a:gd name="connsiteY4" fmla="*/ 58290 h 486836"/>
                  <a:gd name="connsiteX5" fmla="*/ 156096 w 214386"/>
                  <a:gd name="connsiteY5" fmla="*/ 0 h 486836"/>
                  <a:gd name="connsiteX6" fmla="*/ 214386 w 214386"/>
                  <a:gd name="connsiteY6" fmla="*/ 58290 h 486836"/>
                  <a:gd name="connsiteX7" fmla="*/ 214386 w 214386"/>
                  <a:gd name="connsiteY7" fmla="*/ 254666 h 486836"/>
                  <a:gd name="connsiteX8" fmla="*/ 209806 w 214386"/>
                  <a:gd name="connsiteY8" fmla="*/ 277355 h 486836"/>
                  <a:gd name="connsiteX9" fmla="*/ 205061 w 214386"/>
                  <a:gd name="connsiteY9" fmla="*/ 284393 h 486836"/>
                  <a:gd name="connsiteX10" fmla="*/ 204945 w 214386"/>
                  <a:gd name="connsiteY10" fmla="*/ 284738 h 486836"/>
                  <a:gd name="connsiteX11" fmla="*/ 104421 w 214386"/>
                  <a:gd name="connsiteY11" fmla="*/ 458850 h 486836"/>
                  <a:gd name="connsiteX12" fmla="*/ 70445 w 214386"/>
                  <a:gd name="connsiteY12" fmla="*/ 484921 h 4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86" h="486836">
                    <a:moveTo>
                      <a:pt x="70445" y="484921"/>
                    </a:moveTo>
                    <a:cubicBezTo>
                      <a:pt x="56613" y="488627"/>
                      <a:pt x="41367" y="487057"/>
                      <a:pt x="27986" y="479331"/>
                    </a:cubicBezTo>
                    <a:cubicBezTo>
                      <a:pt x="1223" y="463879"/>
                      <a:pt x="-7946" y="429659"/>
                      <a:pt x="7505" y="402896"/>
                    </a:cubicBezTo>
                    <a:lnTo>
                      <a:pt x="97806" y="246491"/>
                    </a:lnTo>
                    <a:lnTo>
                      <a:pt x="97806" y="58290"/>
                    </a:lnTo>
                    <a:cubicBezTo>
                      <a:pt x="97806" y="26097"/>
                      <a:pt x="123903" y="0"/>
                      <a:pt x="156096" y="0"/>
                    </a:cubicBezTo>
                    <a:cubicBezTo>
                      <a:pt x="188289" y="0"/>
                      <a:pt x="214386" y="26097"/>
                      <a:pt x="214386" y="58290"/>
                    </a:cubicBezTo>
                    <a:lnTo>
                      <a:pt x="214386" y="254666"/>
                    </a:lnTo>
                    <a:cubicBezTo>
                      <a:pt x="214386" y="262714"/>
                      <a:pt x="212755" y="270382"/>
                      <a:pt x="209806" y="277355"/>
                    </a:cubicBezTo>
                    <a:lnTo>
                      <a:pt x="205061" y="284393"/>
                    </a:lnTo>
                    <a:lnTo>
                      <a:pt x="204945" y="284738"/>
                    </a:lnTo>
                    <a:lnTo>
                      <a:pt x="104421" y="458850"/>
                    </a:lnTo>
                    <a:cubicBezTo>
                      <a:pt x="96695" y="472232"/>
                      <a:pt x="84277" y="481215"/>
                      <a:pt x="70445" y="4849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4" name="フリーフォーム: 図形 1543">
                <a:extLst>
                  <a:ext uri="{FF2B5EF4-FFF2-40B4-BE49-F238E27FC236}">
                    <a16:creationId xmlns:a16="http://schemas.microsoft.com/office/drawing/2014/main" id="{038BCC2C-D090-45CD-9AD2-4369600B3275}"/>
                  </a:ext>
                </a:extLst>
              </p:cNvPr>
              <p:cNvSpPr/>
              <p:nvPr/>
            </p:nvSpPr>
            <p:spPr bwMode="auto">
              <a:xfrm rot="12600000" flipH="1">
                <a:off x="6408650" y="1214581"/>
                <a:ext cx="251166" cy="620492"/>
              </a:xfrm>
              <a:custGeom>
                <a:avLst/>
                <a:gdLst>
                  <a:gd name="connsiteX0" fmla="*/ 70445 w 214386"/>
                  <a:gd name="connsiteY0" fmla="*/ 484921 h 486836"/>
                  <a:gd name="connsiteX1" fmla="*/ 27986 w 214386"/>
                  <a:gd name="connsiteY1" fmla="*/ 479331 h 486836"/>
                  <a:gd name="connsiteX2" fmla="*/ 7505 w 214386"/>
                  <a:gd name="connsiteY2" fmla="*/ 402896 h 486836"/>
                  <a:gd name="connsiteX3" fmla="*/ 97806 w 214386"/>
                  <a:gd name="connsiteY3" fmla="*/ 246491 h 486836"/>
                  <a:gd name="connsiteX4" fmla="*/ 97806 w 214386"/>
                  <a:gd name="connsiteY4" fmla="*/ 58290 h 486836"/>
                  <a:gd name="connsiteX5" fmla="*/ 156096 w 214386"/>
                  <a:gd name="connsiteY5" fmla="*/ 0 h 486836"/>
                  <a:gd name="connsiteX6" fmla="*/ 214386 w 214386"/>
                  <a:gd name="connsiteY6" fmla="*/ 58290 h 486836"/>
                  <a:gd name="connsiteX7" fmla="*/ 214386 w 214386"/>
                  <a:gd name="connsiteY7" fmla="*/ 254666 h 486836"/>
                  <a:gd name="connsiteX8" fmla="*/ 209806 w 214386"/>
                  <a:gd name="connsiteY8" fmla="*/ 277355 h 486836"/>
                  <a:gd name="connsiteX9" fmla="*/ 205061 w 214386"/>
                  <a:gd name="connsiteY9" fmla="*/ 284393 h 486836"/>
                  <a:gd name="connsiteX10" fmla="*/ 204945 w 214386"/>
                  <a:gd name="connsiteY10" fmla="*/ 284738 h 486836"/>
                  <a:gd name="connsiteX11" fmla="*/ 104421 w 214386"/>
                  <a:gd name="connsiteY11" fmla="*/ 458850 h 486836"/>
                  <a:gd name="connsiteX12" fmla="*/ 70445 w 214386"/>
                  <a:gd name="connsiteY12" fmla="*/ 484921 h 4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86" h="486836">
                    <a:moveTo>
                      <a:pt x="70445" y="484921"/>
                    </a:moveTo>
                    <a:cubicBezTo>
                      <a:pt x="56613" y="488627"/>
                      <a:pt x="41367" y="487057"/>
                      <a:pt x="27986" y="479331"/>
                    </a:cubicBezTo>
                    <a:cubicBezTo>
                      <a:pt x="1223" y="463879"/>
                      <a:pt x="-7946" y="429659"/>
                      <a:pt x="7505" y="402896"/>
                    </a:cubicBezTo>
                    <a:lnTo>
                      <a:pt x="97806" y="246491"/>
                    </a:lnTo>
                    <a:lnTo>
                      <a:pt x="97806" y="58290"/>
                    </a:lnTo>
                    <a:cubicBezTo>
                      <a:pt x="97806" y="26097"/>
                      <a:pt x="123903" y="0"/>
                      <a:pt x="156096" y="0"/>
                    </a:cubicBezTo>
                    <a:cubicBezTo>
                      <a:pt x="188289" y="0"/>
                      <a:pt x="214386" y="26097"/>
                      <a:pt x="214386" y="58290"/>
                    </a:cubicBezTo>
                    <a:lnTo>
                      <a:pt x="214386" y="254666"/>
                    </a:lnTo>
                    <a:cubicBezTo>
                      <a:pt x="214386" y="262714"/>
                      <a:pt x="212755" y="270382"/>
                      <a:pt x="209806" y="277355"/>
                    </a:cubicBezTo>
                    <a:lnTo>
                      <a:pt x="205061" y="284393"/>
                    </a:lnTo>
                    <a:lnTo>
                      <a:pt x="204945" y="284738"/>
                    </a:lnTo>
                    <a:lnTo>
                      <a:pt x="104421" y="458850"/>
                    </a:lnTo>
                    <a:cubicBezTo>
                      <a:pt x="96695" y="472232"/>
                      <a:pt x="84277" y="481215"/>
                      <a:pt x="70445" y="4849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5" name="フリーフォーム: 図形 1544">
                <a:extLst>
                  <a:ext uri="{FF2B5EF4-FFF2-40B4-BE49-F238E27FC236}">
                    <a16:creationId xmlns:a16="http://schemas.microsoft.com/office/drawing/2014/main" id="{3DA236B7-3AC4-4F8B-87F7-32977DD40D0F}"/>
                  </a:ext>
                </a:extLst>
              </p:cNvPr>
              <p:cNvSpPr/>
              <p:nvPr/>
            </p:nvSpPr>
            <p:spPr bwMode="auto">
              <a:xfrm>
                <a:off x="5913961" y="1367340"/>
                <a:ext cx="845131" cy="904325"/>
              </a:xfrm>
              <a:custGeom>
                <a:avLst/>
                <a:gdLst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392759 w 845131"/>
                  <a:gd name="connsiteY27" fmla="*/ 386592 h 904325"/>
                  <a:gd name="connsiteX28" fmla="*/ 543491 w 845131"/>
                  <a:gd name="connsiteY28" fmla="*/ 293694 h 904325"/>
                  <a:gd name="connsiteX29" fmla="*/ 584607 w 845131"/>
                  <a:gd name="connsiteY29" fmla="*/ 301412 h 904325"/>
                  <a:gd name="connsiteX30" fmla="*/ 676539 w 845131"/>
                  <a:gd name="connsiteY30" fmla="*/ 215933 h 904325"/>
                  <a:gd name="connsiteX31" fmla="*/ 726811 w 845131"/>
                  <a:gd name="connsiteY31" fmla="*/ 41485 h 904325"/>
                  <a:gd name="connsiteX32" fmla="*/ 776663 w 845131"/>
                  <a:gd name="connsiteY32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543491 w 845131"/>
                  <a:gd name="connsiteY27" fmla="*/ 293694 h 904325"/>
                  <a:gd name="connsiteX28" fmla="*/ 584607 w 845131"/>
                  <a:gd name="connsiteY28" fmla="*/ 301412 h 904325"/>
                  <a:gd name="connsiteX29" fmla="*/ 676539 w 845131"/>
                  <a:gd name="connsiteY29" fmla="*/ 215933 h 904325"/>
                  <a:gd name="connsiteX30" fmla="*/ 726811 w 845131"/>
                  <a:gd name="connsiteY30" fmla="*/ 41485 h 904325"/>
                  <a:gd name="connsiteX31" fmla="*/ 776663 w 845131"/>
                  <a:gd name="connsiteY31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584607 w 845131"/>
                  <a:gd name="connsiteY27" fmla="*/ 301412 h 904325"/>
                  <a:gd name="connsiteX28" fmla="*/ 676539 w 845131"/>
                  <a:gd name="connsiteY28" fmla="*/ 215933 h 904325"/>
                  <a:gd name="connsiteX29" fmla="*/ 726811 w 845131"/>
                  <a:gd name="connsiteY29" fmla="*/ 41485 h 904325"/>
                  <a:gd name="connsiteX30" fmla="*/ 776663 w 845131"/>
                  <a:gd name="connsiteY30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12522 w 845131"/>
                  <a:gd name="connsiteY13" fmla="*/ 620869 h 904325"/>
                  <a:gd name="connsiteX14" fmla="*/ 21278 w 845131"/>
                  <a:gd name="connsiteY14" fmla="*/ 439795 h 904325"/>
                  <a:gd name="connsiteX15" fmla="*/ 14513 w 845131"/>
                  <a:gd name="connsiteY15" fmla="*/ 419357 h 904325"/>
                  <a:gd name="connsiteX16" fmla="*/ 6216 w 845131"/>
                  <a:gd name="connsiteY16" fmla="*/ 406550 h 904325"/>
                  <a:gd name="connsiteX17" fmla="*/ 6869 w 845131"/>
                  <a:gd name="connsiteY17" fmla="*/ 341032 h 904325"/>
                  <a:gd name="connsiteX18" fmla="*/ 85884 w 845131"/>
                  <a:gd name="connsiteY18" fmla="*/ 288951 h 904325"/>
                  <a:gd name="connsiteX19" fmla="*/ 119177 w 845131"/>
                  <a:gd name="connsiteY19" fmla="*/ 295820 h 904325"/>
                  <a:gd name="connsiteX20" fmla="*/ 165043 w 845131"/>
                  <a:gd name="connsiteY20" fmla="*/ 342611 h 904325"/>
                  <a:gd name="connsiteX21" fmla="*/ 166611 w 845131"/>
                  <a:gd name="connsiteY21" fmla="*/ 350739 h 904325"/>
                  <a:gd name="connsiteX22" fmla="*/ 169024 w 845131"/>
                  <a:gd name="connsiteY22" fmla="*/ 350171 h 904325"/>
                  <a:gd name="connsiteX23" fmla="*/ 304249 w 845131"/>
                  <a:gd name="connsiteY23" fmla="*/ 451984 h 904325"/>
                  <a:gd name="connsiteX24" fmla="*/ 349418 w 845131"/>
                  <a:gd name="connsiteY24" fmla="*/ 441664 h 904325"/>
                  <a:gd name="connsiteX25" fmla="*/ 385907 w 845131"/>
                  <a:gd name="connsiteY25" fmla="*/ 418147 h 904325"/>
                  <a:gd name="connsiteX26" fmla="*/ 584607 w 845131"/>
                  <a:gd name="connsiteY26" fmla="*/ 301412 h 904325"/>
                  <a:gd name="connsiteX27" fmla="*/ 676539 w 845131"/>
                  <a:gd name="connsiteY27" fmla="*/ 215933 h 904325"/>
                  <a:gd name="connsiteX28" fmla="*/ 726811 w 845131"/>
                  <a:gd name="connsiteY28" fmla="*/ 41485 h 904325"/>
                  <a:gd name="connsiteX29" fmla="*/ 776663 w 845131"/>
                  <a:gd name="connsiteY29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12522 w 845131"/>
                  <a:gd name="connsiteY12" fmla="*/ 620869 h 904325"/>
                  <a:gd name="connsiteX13" fmla="*/ 21278 w 845131"/>
                  <a:gd name="connsiteY13" fmla="*/ 439795 h 904325"/>
                  <a:gd name="connsiteX14" fmla="*/ 14513 w 845131"/>
                  <a:gd name="connsiteY14" fmla="*/ 419357 h 904325"/>
                  <a:gd name="connsiteX15" fmla="*/ 6216 w 845131"/>
                  <a:gd name="connsiteY15" fmla="*/ 406550 h 904325"/>
                  <a:gd name="connsiteX16" fmla="*/ 6869 w 845131"/>
                  <a:gd name="connsiteY16" fmla="*/ 341032 h 904325"/>
                  <a:gd name="connsiteX17" fmla="*/ 85884 w 845131"/>
                  <a:gd name="connsiteY17" fmla="*/ 288951 h 904325"/>
                  <a:gd name="connsiteX18" fmla="*/ 119177 w 845131"/>
                  <a:gd name="connsiteY18" fmla="*/ 295820 h 904325"/>
                  <a:gd name="connsiteX19" fmla="*/ 165043 w 845131"/>
                  <a:gd name="connsiteY19" fmla="*/ 342611 h 904325"/>
                  <a:gd name="connsiteX20" fmla="*/ 166611 w 845131"/>
                  <a:gd name="connsiteY20" fmla="*/ 350739 h 904325"/>
                  <a:gd name="connsiteX21" fmla="*/ 169024 w 845131"/>
                  <a:gd name="connsiteY21" fmla="*/ 350171 h 904325"/>
                  <a:gd name="connsiteX22" fmla="*/ 304249 w 845131"/>
                  <a:gd name="connsiteY22" fmla="*/ 451984 h 904325"/>
                  <a:gd name="connsiteX23" fmla="*/ 349418 w 845131"/>
                  <a:gd name="connsiteY23" fmla="*/ 441664 h 904325"/>
                  <a:gd name="connsiteX24" fmla="*/ 385907 w 845131"/>
                  <a:gd name="connsiteY24" fmla="*/ 418147 h 904325"/>
                  <a:gd name="connsiteX25" fmla="*/ 584607 w 845131"/>
                  <a:gd name="connsiteY25" fmla="*/ 301412 h 904325"/>
                  <a:gd name="connsiteX26" fmla="*/ 676539 w 845131"/>
                  <a:gd name="connsiteY26" fmla="*/ 215933 h 904325"/>
                  <a:gd name="connsiteX27" fmla="*/ 726811 w 845131"/>
                  <a:gd name="connsiteY27" fmla="*/ 41485 h 904325"/>
                  <a:gd name="connsiteX28" fmla="*/ 776663 w 845131"/>
                  <a:gd name="connsiteY28" fmla="*/ 530 h 90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45131" h="904325">
                    <a:moveTo>
                      <a:pt x="776663" y="530"/>
                    </a:moveTo>
                    <a:cubicBezTo>
                      <a:pt x="784406" y="-472"/>
                      <a:pt x="792487" y="-80"/>
                      <a:pt x="800513" y="1920"/>
                    </a:cubicBezTo>
                    <a:cubicBezTo>
                      <a:pt x="816565" y="5919"/>
                      <a:pt x="829354" y="15589"/>
                      <a:pt x="837054" y="27990"/>
                    </a:cubicBezTo>
                    <a:cubicBezTo>
                      <a:pt x="844755" y="40392"/>
                      <a:pt x="847367" y="55524"/>
                      <a:pt x="843066" y="70450"/>
                    </a:cubicBezTo>
                    <a:lnTo>
                      <a:pt x="787103" y="264647"/>
                    </a:lnTo>
                    <a:cubicBezTo>
                      <a:pt x="787046" y="264756"/>
                      <a:pt x="786987" y="264864"/>
                      <a:pt x="786929" y="264973"/>
                    </a:cubicBezTo>
                    <a:lnTo>
                      <a:pt x="785185" y="273305"/>
                    </a:lnTo>
                    <a:cubicBezTo>
                      <a:pt x="782126" y="280321"/>
                      <a:pt x="777534" y="286896"/>
                      <a:pt x="771414" y="292587"/>
                    </a:cubicBezTo>
                    <a:lnTo>
                      <a:pt x="707080" y="445798"/>
                    </a:lnTo>
                    <a:lnTo>
                      <a:pt x="707080" y="752220"/>
                    </a:lnTo>
                    <a:cubicBezTo>
                      <a:pt x="707080" y="836226"/>
                      <a:pt x="633839" y="904325"/>
                      <a:pt x="543491" y="904325"/>
                    </a:cubicBezTo>
                    <a:cubicBezTo>
                      <a:pt x="453146" y="904325"/>
                      <a:pt x="379904" y="836225"/>
                      <a:pt x="379904" y="752221"/>
                    </a:cubicBezTo>
                    <a:lnTo>
                      <a:pt x="312522" y="620869"/>
                    </a:lnTo>
                    <a:cubicBezTo>
                      <a:pt x="185470" y="627092"/>
                      <a:pt x="70377" y="553173"/>
                      <a:pt x="21278" y="439795"/>
                    </a:cubicBezTo>
                    <a:lnTo>
                      <a:pt x="14513" y="419357"/>
                    </a:lnTo>
                    <a:lnTo>
                      <a:pt x="6216" y="406550"/>
                    </a:lnTo>
                    <a:cubicBezTo>
                      <a:pt x="-1966" y="386227"/>
                      <a:pt x="-2395" y="362781"/>
                      <a:pt x="6869" y="341032"/>
                    </a:cubicBezTo>
                    <a:cubicBezTo>
                      <a:pt x="20765" y="308408"/>
                      <a:pt x="52523" y="288867"/>
                      <a:pt x="85884" y="288951"/>
                    </a:cubicBezTo>
                    <a:cubicBezTo>
                      <a:pt x="97004" y="288979"/>
                      <a:pt x="108303" y="291188"/>
                      <a:pt x="119177" y="295820"/>
                    </a:cubicBezTo>
                    <a:cubicBezTo>
                      <a:pt x="140926" y="305084"/>
                      <a:pt x="156862" y="322287"/>
                      <a:pt x="165043" y="342611"/>
                    </a:cubicBezTo>
                    <a:lnTo>
                      <a:pt x="166611" y="350739"/>
                    </a:lnTo>
                    <a:lnTo>
                      <a:pt x="169024" y="350171"/>
                    </a:lnTo>
                    <a:cubicBezTo>
                      <a:pt x="183641" y="412283"/>
                      <a:pt x="240518" y="455105"/>
                      <a:pt x="304249" y="451984"/>
                    </a:cubicBezTo>
                    <a:cubicBezTo>
                      <a:pt x="320183" y="451204"/>
                      <a:pt x="335409" y="447607"/>
                      <a:pt x="349418" y="441664"/>
                    </a:cubicBezTo>
                    <a:lnTo>
                      <a:pt x="385907" y="418147"/>
                    </a:lnTo>
                    <a:lnTo>
                      <a:pt x="584607" y="301412"/>
                    </a:lnTo>
                    <a:lnTo>
                      <a:pt x="676539" y="215933"/>
                    </a:lnTo>
                    <a:lnTo>
                      <a:pt x="726811" y="41485"/>
                    </a:lnTo>
                    <a:cubicBezTo>
                      <a:pt x="733262" y="19098"/>
                      <a:pt x="753436" y="3538"/>
                      <a:pt x="776663" y="53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594" name="グループ化 1593">
            <a:extLst>
              <a:ext uri="{FF2B5EF4-FFF2-40B4-BE49-F238E27FC236}">
                <a16:creationId xmlns:a16="http://schemas.microsoft.com/office/drawing/2014/main" id="{CBA59005-F726-4903-BE30-D11B38ACA354}"/>
              </a:ext>
            </a:extLst>
          </p:cNvPr>
          <p:cNvGrpSpPr>
            <a:grpSpLocks noChangeAspect="1"/>
          </p:cNvGrpSpPr>
          <p:nvPr/>
        </p:nvGrpSpPr>
        <p:grpSpPr>
          <a:xfrm>
            <a:off x="6298681" y="2644608"/>
            <a:ext cx="1067405" cy="1740845"/>
            <a:chOff x="2771163" y="-2550301"/>
            <a:chExt cx="3053896" cy="4980641"/>
          </a:xfrm>
        </p:grpSpPr>
        <p:sp>
          <p:nvSpPr>
            <p:cNvPr id="1595" name="フリーフォーム: 図形 1594">
              <a:extLst>
                <a:ext uri="{FF2B5EF4-FFF2-40B4-BE49-F238E27FC236}">
                  <a16:creationId xmlns:a16="http://schemas.microsoft.com/office/drawing/2014/main" id="{09C77C9F-A7AE-4DA7-8A03-7A3BF08AB7F5}"/>
                </a:ext>
              </a:extLst>
            </p:cNvPr>
            <p:cNvSpPr/>
            <p:nvPr/>
          </p:nvSpPr>
          <p:spPr bwMode="auto">
            <a:xfrm>
              <a:off x="3005622" y="-2428150"/>
              <a:ext cx="2584574" cy="3453356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6" name="楕円 1595">
              <a:extLst>
                <a:ext uri="{FF2B5EF4-FFF2-40B4-BE49-F238E27FC236}">
                  <a16:creationId xmlns:a16="http://schemas.microsoft.com/office/drawing/2014/main" id="{8E55584D-A186-4AF0-9F5A-9284145E0EA6}"/>
                </a:ext>
              </a:extLst>
            </p:cNvPr>
            <p:cNvSpPr/>
            <p:nvPr/>
          </p:nvSpPr>
          <p:spPr bwMode="auto">
            <a:xfrm rot="20700000">
              <a:off x="2985903" y="-1104091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7" name="四角形: 角を丸くする 1596">
              <a:extLst>
                <a:ext uri="{FF2B5EF4-FFF2-40B4-BE49-F238E27FC236}">
                  <a16:creationId xmlns:a16="http://schemas.microsoft.com/office/drawing/2014/main" id="{3C703D39-AEED-4FB9-A1B3-47B3E4BC974E}"/>
                </a:ext>
              </a:extLst>
            </p:cNvPr>
            <p:cNvSpPr/>
            <p:nvPr/>
          </p:nvSpPr>
          <p:spPr bwMode="auto">
            <a:xfrm flipH="1">
              <a:off x="4414737" y="1631878"/>
              <a:ext cx="180207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8" name="フリーフォーム: 図形 1597">
              <a:extLst>
                <a:ext uri="{FF2B5EF4-FFF2-40B4-BE49-F238E27FC236}">
                  <a16:creationId xmlns:a16="http://schemas.microsoft.com/office/drawing/2014/main" id="{28DAFFBA-CC77-4F4F-A54E-C0C44A7536FA}"/>
                </a:ext>
              </a:extLst>
            </p:cNvPr>
            <p:cNvSpPr/>
            <p:nvPr/>
          </p:nvSpPr>
          <p:spPr bwMode="auto">
            <a:xfrm flipH="1">
              <a:off x="4405431" y="2250320"/>
              <a:ext cx="493254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9" name="四角形: 角を丸くする 1598">
              <a:extLst>
                <a:ext uri="{FF2B5EF4-FFF2-40B4-BE49-F238E27FC236}">
                  <a16:creationId xmlns:a16="http://schemas.microsoft.com/office/drawing/2014/main" id="{4EBC01D2-0C76-41FF-BBCE-CF7DC61721CE}"/>
                </a:ext>
              </a:extLst>
            </p:cNvPr>
            <p:cNvSpPr/>
            <p:nvPr/>
          </p:nvSpPr>
          <p:spPr bwMode="auto">
            <a:xfrm>
              <a:off x="4036100" y="1631878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0" name="フリーフォーム: 図形 1599">
              <a:extLst>
                <a:ext uri="{FF2B5EF4-FFF2-40B4-BE49-F238E27FC236}">
                  <a16:creationId xmlns:a16="http://schemas.microsoft.com/office/drawing/2014/main" id="{A8B251C0-FCA4-40D8-B035-5F874338B0ED}"/>
                </a:ext>
              </a:extLst>
            </p:cNvPr>
            <p:cNvSpPr/>
            <p:nvPr/>
          </p:nvSpPr>
          <p:spPr bwMode="auto">
            <a:xfrm>
              <a:off x="3732358" y="2250320"/>
              <a:ext cx="493256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1" name="台形 1600">
              <a:extLst>
                <a:ext uri="{FF2B5EF4-FFF2-40B4-BE49-F238E27FC236}">
                  <a16:creationId xmlns:a16="http://schemas.microsoft.com/office/drawing/2014/main" id="{0DBD43B5-404D-482E-ADF8-68BFBE5386AF}"/>
                </a:ext>
              </a:extLst>
            </p:cNvPr>
            <p:cNvSpPr/>
            <p:nvPr/>
          </p:nvSpPr>
          <p:spPr bwMode="auto">
            <a:xfrm rot="10800000" flipV="1">
              <a:off x="3814178" y="1103041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rgbClr val="2D2D8A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2" name="フリーフォーム: 図形 1601">
              <a:extLst>
                <a:ext uri="{FF2B5EF4-FFF2-40B4-BE49-F238E27FC236}">
                  <a16:creationId xmlns:a16="http://schemas.microsoft.com/office/drawing/2014/main" id="{FF3F2181-D51F-445A-BBC2-9617D8AB9963}"/>
                </a:ext>
              </a:extLst>
            </p:cNvPr>
            <p:cNvSpPr/>
            <p:nvPr/>
          </p:nvSpPr>
          <p:spPr bwMode="auto">
            <a:xfrm>
              <a:off x="3836664" y="229810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510424" y="981625"/>
                  </a:lnTo>
                  <a:lnTo>
                    <a:pt x="458587" y="935570"/>
                  </a:lnTo>
                  <a:lnTo>
                    <a:pt x="406751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rgbClr val="333399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3" name="フリーフォーム: 図形 1602">
              <a:extLst>
                <a:ext uri="{FF2B5EF4-FFF2-40B4-BE49-F238E27FC236}">
                  <a16:creationId xmlns:a16="http://schemas.microsoft.com/office/drawing/2014/main" id="{880D1E83-4E7C-4203-BC50-5AFF144E8237}"/>
                </a:ext>
              </a:extLst>
            </p:cNvPr>
            <p:cNvSpPr/>
            <p:nvPr/>
          </p:nvSpPr>
          <p:spPr bwMode="auto">
            <a:xfrm>
              <a:off x="4117920" y="-125790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4" name="楕円 1603">
              <a:extLst>
                <a:ext uri="{FF2B5EF4-FFF2-40B4-BE49-F238E27FC236}">
                  <a16:creationId xmlns:a16="http://schemas.microsoft.com/office/drawing/2014/main" id="{267A0B0E-793D-4711-932D-AEF00EF58FC3}"/>
                </a:ext>
              </a:extLst>
            </p:cNvPr>
            <p:cNvSpPr/>
            <p:nvPr/>
          </p:nvSpPr>
          <p:spPr bwMode="auto">
            <a:xfrm rot="900000" flipH="1">
              <a:off x="5100258" y="-1104092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5" name="楕円 1604">
              <a:extLst>
                <a:ext uri="{FF2B5EF4-FFF2-40B4-BE49-F238E27FC236}">
                  <a16:creationId xmlns:a16="http://schemas.microsoft.com/office/drawing/2014/main" id="{AD6E19EB-42CA-44E1-9C03-6E6B3B78A46B}"/>
                </a:ext>
              </a:extLst>
            </p:cNvPr>
            <p:cNvSpPr/>
            <p:nvPr/>
          </p:nvSpPr>
          <p:spPr bwMode="auto">
            <a:xfrm>
              <a:off x="3152134" y="-2155688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6" name="四角形: 角を丸くする 1605">
              <a:extLst>
                <a:ext uri="{FF2B5EF4-FFF2-40B4-BE49-F238E27FC236}">
                  <a16:creationId xmlns:a16="http://schemas.microsoft.com/office/drawing/2014/main" id="{9C4B1BC8-85DC-4FE9-9FF6-2FFE4CD14C02}"/>
                </a:ext>
              </a:extLst>
            </p:cNvPr>
            <p:cNvSpPr/>
            <p:nvPr/>
          </p:nvSpPr>
          <p:spPr bwMode="auto">
            <a:xfrm flipH="1">
              <a:off x="4414736" y="1939230"/>
              <a:ext cx="180207" cy="313408"/>
            </a:xfrm>
            <a:prstGeom prst="roundRect">
              <a:avLst>
                <a:gd name="adj" fmla="val 0"/>
              </a:avLst>
            </a:prstGeom>
            <a:solidFill>
              <a:srgbClr val="2D2D8A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7" name="四角形: 角を丸くする 1606">
              <a:extLst>
                <a:ext uri="{FF2B5EF4-FFF2-40B4-BE49-F238E27FC236}">
                  <a16:creationId xmlns:a16="http://schemas.microsoft.com/office/drawing/2014/main" id="{DDB6080D-C06A-4786-BC99-4657A6FC84D6}"/>
                </a:ext>
              </a:extLst>
            </p:cNvPr>
            <p:cNvSpPr/>
            <p:nvPr/>
          </p:nvSpPr>
          <p:spPr bwMode="auto">
            <a:xfrm>
              <a:off x="4036100" y="1939230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rgbClr val="2D2D8A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8" name="楕円 1607">
              <a:extLst>
                <a:ext uri="{FF2B5EF4-FFF2-40B4-BE49-F238E27FC236}">
                  <a16:creationId xmlns:a16="http://schemas.microsoft.com/office/drawing/2014/main" id="{BB96E75E-253C-4EB7-B610-B901FD3E5370}"/>
                </a:ext>
              </a:extLst>
            </p:cNvPr>
            <p:cNvSpPr/>
            <p:nvPr/>
          </p:nvSpPr>
          <p:spPr bwMode="auto">
            <a:xfrm>
              <a:off x="4249006" y="1013374"/>
              <a:ext cx="107061" cy="107061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9" name="フリーフォーム: 図形 1608">
              <a:extLst>
                <a:ext uri="{FF2B5EF4-FFF2-40B4-BE49-F238E27FC236}">
                  <a16:creationId xmlns:a16="http://schemas.microsoft.com/office/drawing/2014/main" id="{015A825A-55A3-4535-86D2-669B08D7EB9A}"/>
                </a:ext>
              </a:extLst>
            </p:cNvPr>
            <p:cNvSpPr/>
            <p:nvPr/>
          </p:nvSpPr>
          <p:spPr bwMode="auto">
            <a:xfrm rot="2700000">
              <a:off x="4004736" y="-2053489"/>
              <a:ext cx="1800935" cy="807312"/>
            </a:xfrm>
            <a:custGeom>
              <a:avLst/>
              <a:gdLst>
                <a:gd name="connsiteX0" fmla="*/ 913929 w 1827859"/>
                <a:gd name="connsiteY0" fmla="*/ 0 h 1231279"/>
                <a:gd name="connsiteX1" fmla="*/ 1825703 w 1827859"/>
                <a:gd name="connsiteY1" fmla="*/ 604155 h 1231279"/>
                <a:gd name="connsiteX2" fmla="*/ 1827859 w 1827859"/>
                <a:gd name="connsiteY2" fmla="*/ 615640 h 1231279"/>
                <a:gd name="connsiteX3" fmla="*/ 1825703 w 1827859"/>
                <a:gd name="connsiteY3" fmla="*/ 627124 h 1231279"/>
                <a:gd name="connsiteX4" fmla="*/ 913929 w 1827859"/>
                <a:gd name="connsiteY4" fmla="*/ 1231279 h 1231279"/>
                <a:gd name="connsiteX5" fmla="*/ 2155 w 1827859"/>
                <a:gd name="connsiteY5" fmla="*/ 627124 h 1231279"/>
                <a:gd name="connsiteX6" fmla="*/ 0 w 1827859"/>
                <a:gd name="connsiteY6" fmla="*/ 615640 h 1231279"/>
                <a:gd name="connsiteX7" fmla="*/ 2155 w 1827859"/>
                <a:gd name="connsiteY7" fmla="*/ 604155 h 1231279"/>
                <a:gd name="connsiteX8" fmla="*/ 913929 w 1827859"/>
                <a:gd name="connsiteY8" fmla="*/ 0 h 123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7859" h="1231279">
                  <a:moveTo>
                    <a:pt x="913929" y="0"/>
                  </a:moveTo>
                  <a:cubicBezTo>
                    <a:pt x="1363680" y="0"/>
                    <a:pt x="1738920" y="259365"/>
                    <a:pt x="1825703" y="604155"/>
                  </a:cubicBezTo>
                  <a:lnTo>
                    <a:pt x="1827859" y="615640"/>
                  </a:lnTo>
                  <a:lnTo>
                    <a:pt x="1825703" y="627124"/>
                  </a:lnTo>
                  <a:cubicBezTo>
                    <a:pt x="1738920" y="971914"/>
                    <a:pt x="1363680" y="1231279"/>
                    <a:pt x="913929" y="1231279"/>
                  </a:cubicBezTo>
                  <a:cubicBezTo>
                    <a:pt x="464178" y="1231279"/>
                    <a:pt x="88938" y="971914"/>
                    <a:pt x="2155" y="627124"/>
                  </a:cubicBezTo>
                  <a:lnTo>
                    <a:pt x="0" y="615640"/>
                  </a:lnTo>
                  <a:lnTo>
                    <a:pt x="2155" y="604155"/>
                  </a:lnTo>
                  <a:cubicBezTo>
                    <a:pt x="88938" y="259365"/>
                    <a:pt x="464178" y="0"/>
                    <a:pt x="913929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0" name="月 1609">
              <a:extLst>
                <a:ext uri="{FF2B5EF4-FFF2-40B4-BE49-F238E27FC236}">
                  <a16:creationId xmlns:a16="http://schemas.microsoft.com/office/drawing/2014/main" id="{C72EA23F-F0C8-4D43-B85A-5FF166C3F4D0}"/>
                </a:ext>
              </a:extLst>
            </p:cNvPr>
            <p:cNvSpPr/>
            <p:nvPr/>
          </p:nvSpPr>
          <p:spPr bwMode="auto">
            <a:xfrm rot="2576229">
              <a:off x="3418432" y="-2532699"/>
              <a:ext cx="546655" cy="1424471"/>
            </a:xfrm>
            <a:prstGeom prst="moon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1" name="月 1610">
              <a:extLst>
                <a:ext uri="{FF2B5EF4-FFF2-40B4-BE49-F238E27FC236}">
                  <a16:creationId xmlns:a16="http://schemas.microsoft.com/office/drawing/2014/main" id="{793E7A70-19C3-4094-8DC7-77343E1A4380}"/>
                </a:ext>
              </a:extLst>
            </p:cNvPr>
            <p:cNvSpPr/>
            <p:nvPr/>
          </p:nvSpPr>
          <p:spPr bwMode="auto">
            <a:xfrm rot="5400000">
              <a:off x="3612017" y="-1583206"/>
              <a:ext cx="126936" cy="817253"/>
            </a:xfrm>
            <a:prstGeom prst="moon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2" name="月 1611">
              <a:extLst>
                <a:ext uri="{FF2B5EF4-FFF2-40B4-BE49-F238E27FC236}">
                  <a16:creationId xmlns:a16="http://schemas.microsoft.com/office/drawing/2014/main" id="{B5EC6EB2-DCB3-4E32-B198-31D9AE53EB01}"/>
                </a:ext>
              </a:extLst>
            </p:cNvPr>
            <p:cNvSpPr/>
            <p:nvPr/>
          </p:nvSpPr>
          <p:spPr bwMode="auto">
            <a:xfrm rot="5400000">
              <a:off x="4838838" y="-1583206"/>
              <a:ext cx="126938" cy="817253"/>
            </a:xfrm>
            <a:prstGeom prst="moon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13" name="グループ化 1612">
              <a:extLst>
                <a:ext uri="{FF2B5EF4-FFF2-40B4-BE49-F238E27FC236}">
                  <a16:creationId xmlns:a16="http://schemas.microsoft.com/office/drawing/2014/main" id="{C5F34E81-E52E-4E73-A0FF-FFBD17719EE0}"/>
                </a:ext>
              </a:extLst>
            </p:cNvPr>
            <p:cNvGrpSpPr/>
            <p:nvPr/>
          </p:nvGrpSpPr>
          <p:grpSpPr>
            <a:xfrm>
              <a:off x="3292866" y="-1092400"/>
              <a:ext cx="690181" cy="296736"/>
              <a:chOff x="6128823" y="2418951"/>
              <a:chExt cx="690181" cy="296736"/>
            </a:xfrm>
          </p:grpSpPr>
          <p:sp>
            <p:nvSpPr>
              <p:cNvPr id="1647" name="月 1646">
                <a:extLst>
                  <a:ext uri="{FF2B5EF4-FFF2-40B4-BE49-F238E27FC236}">
                    <a16:creationId xmlns:a16="http://schemas.microsoft.com/office/drawing/2014/main" id="{757C5121-267E-48DD-8C95-CD35636E0CA2}"/>
                  </a:ext>
                </a:extLst>
              </p:cNvPr>
              <p:cNvSpPr/>
              <p:nvPr/>
            </p:nvSpPr>
            <p:spPr bwMode="auto">
              <a:xfrm rot="5400000" flipH="1">
                <a:off x="6250747" y="2396193"/>
                <a:ext cx="123402" cy="303750"/>
              </a:xfrm>
              <a:prstGeom prst="moon">
                <a:avLst>
                  <a:gd name="adj" fmla="val 50502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48" name="月 1647">
                <a:extLst>
                  <a:ext uri="{FF2B5EF4-FFF2-40B4-BE49-F238E27FC236}">
                    <a16:creationId xmlns:a16="http://schemas.microsoft.com/office/drawing/2014/main" id="{24A64FEE-A169-413A-A9B3-CD95723D2BAA}"/>
                  </a:ext>
                </a:extLst>
              </p:cNvPr>
              <p:cNvSpPr/>
              <p:nvPr/>
            </p:nvSpPr>
            <p:spPr bwMode="auto">
              <a:xfrm rot="5400000" flipH="1">
                <a:off x="6218997" y="2421593"/>
                <a:ext cx="123402" cy="303750"/>
              </a:xfrm>
              <a:prstGeom prst="moon">
                <a:avLst>
                  <a:gd name="adj" fmla="val 50502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49" name="フリーフォーム: 図形 1648">
                <a:extLst>
                  <a:ext uri="{FF2B5EF4-FFF2-40B4-BE49-F238E27FC236}">
                    <a16:creationId xmlns:a16="http://schemas.microsoft.com/office/drawing/2014/main" id="{E33F6176-2F71-4154-BFA6-021643819282}"/>
                  </a:ext>
                </a:extLst>
              </p:cNvPr>
              <p:cNvSpPr/>
              <p:nvPr/>
            </p:nvSpPr>
            <p:spPr bwMode="auto">
              <a:xfrm>
                <a:off x="6225138" y="2453222"/>
                <a:ext cx="593866" cy="262465"/>
              </a:xfrm>
              <a:custGeom>
                <a:avLst/>
                <a:gdLst>
                  <a:gd name="connsiteX0" fmla="*/ 296933 w 593866"/>
                  <a:gd name="connsiteY0" fmla="*/ 0 h 262465"/>
                  <a:gd name="connsiteX1" fmla="*/ 593866 w 593866"/>
                  <a:gd name="connsiteY1" fmla="*/ 149752 h 262465"/>
                  <a:gd name="connsiteX2" fmla="*/ 506897 w 593866"/>
                  <a:gd name="connsiteY2" fmla="*/ 255643 h 262465"/>
                  <a:gd name="connsiteX3" fmla="*/ 486834 w 593866"/>
                  <a:gd name="connsiteY3" fmla="*/ 262465 h 262465"/>
                  <a:gd name="connsiteX4" fmla="*/ 412513 w 593866"/>
                  <a:gd name="connsiteY4" fmla="*/ 237193 h 262465"/>
                  <a:gd name="connsiteX5" fmla="*/ 296933 w 593866"/>
                  <a:gd name="connsiteY5" fmla="*/ 225425 h 262465"/>
                  <a:gd name="connsiteX6" fmla="*/ 181353 w 593866"/>
                  <a:gd name="connsiteY6" fmla="*/ 237193 h 262465"/>
                  <a:gd name="connsiteX7" fmla="*/ 107032 w 593866"/>
                  <a:gd name="connsiteY7" fmla="*/ 262465 h 262465"/>
                  <a:gd name="connsiteX8" fmla="*/ 86970 w 593866"/>
                  <a:gd name="connsiteY8" fmla="*/ 255643 h 262465"/>
                  <a:gd name="connsiteX9" fmla="*/ 0 w 593866"/>
                  <a:gd name="connsiteY9" fmla="*/ 149752 h 262465"/>
                  <a:gd name="connsiteX10" fmla="*/ 296933 w 593866"/>
                  <a:gd name="connsiteY10" fmla="*/ 0 h 262465"/>
                  <a:gd name="connsiteX0" fmla="*/ 296933 w 593866"/>
                  <a:gd name="connsiteY0" fmla="*/ 225425 h 316865"/>
                  <a:gd name="connsiteX1" fmla="*/ 181353 w 593866"/>
                  <a:gd name="connsiteY1" fmla="*/ 237193 h 316865"/>
                  <a:gd name="connsiteX2" fmla="*/ 107032 w 593866"/>
                  <a:gd name="connsiteY2" fmla="*/ 262465 h 316865"/>
                  <a:gd name="connsiteX3" fmla="*/ 86970 w 593866"/>
                  <a:gd name="connsiteY3" fmla="*/ 255643 h 316865"/>
                  <a:gd name="connsiteX4" fmla="*/ 0 w 593866"/>
                  <a:gd name="connsiteY4" fmla="*/ 149752 h 316865"/>
                  <a:gd name="connsiteX5" fmla="*/ 296933 w 593866"/>
                  <a:gd name="connsiteY5" fmla="*/ 0 h 316865"/>
                  <a:gd name="connsiteX6" fmla="*/ 593866 w 593866"/>
                  <a:gd name="connsiteY6" fmla="*/ 149752 h 316865"/>
                  <a:gd name="connsiteX7" fmla="*/ 506897 w 593866"/>
                  <a:gd name="connsiteY7" fmla="*/ 255643 h 316865"/>
                  <a:gd name="connsiteX8" fmla="*/ 486834 w 593866"/>
                  <a:gd name="connsiteY8" fmla="*/ 262465 h 316865"/>
                  <a:gd name="connsiteX9" fmla="*/ 412513 w 593866"/>
                  <a:gd name="connsiteY9" fmla="*/ 237193 h 316865"/>
                  <a:gd name="connsiteX10" fmla="*/ 388373 w 593866"/>
                  <a:gd name="connsiteY10" fmla="*/ 316865 h 316865"/>
                  <a:gd name="connsiteX0" fmla="*/ 181353 w 593866"/>
                  <a:gd name="connsiteY0" fmla="*/ 237193 h 316865"/>
                  <a:gd name="connsiteX1" fmla="*/ 107032 w 593866"/>
                  <a:gd name="connsiteY1" fmla="*/ 262465 h 316865"/>
                  <a:gd name="connsiteX2" fmla="*/ 86970 w 593866"/>
                  <a:gd name="connsiteY2" fmla="*/ 255643 h 316865"/>
                  <a:gd name="connsiteX3" fmla="*/ 0 w 593866"/>
                  <a:gd name="connsiteY3" fmla="*/ 149752 h 316865"/>
                  <a:gd name="connsiteX4" fmla="*/ 296933 w 593866"/>
                  <a:gd name="connsiteY4" fmla="*/ 0 h 316865"/>
                  <a:gd name="connsiteX5" fmla="*/ 593866 w 593866"/>
                  <a:gd name="connsiteY5" fmla="*/ 149752 h 316865"/>
                  <a:gd name="connsiteX6" fmla="*/ 506897 w 593866"/>
                  <a:gd name="connsiteY6" fmla="*/ 255643 h 316865"/>
                  <a:gd name="connsiteX7" fmla="*/ 486834 w 593866"/>
                  <a:gd name="connsiteY7" fmla="*/ 262465 h 316865"/>
                  <a:gd name="connsiteX8" fmla="*/ 412513 w 593866"/>
                  <a:gd name="connsiteY8" fmla="*/ 237193 h 316865"/>
                  <a:gd name="connsiteX9" fmla="*/ 388373 w 593866"/>
                  <a:gd name="connsiteY9" fmla="*/ 316865 h 316865"/>
                  <a:gd name="connsiteX0" fmla="*/ 107032 w 593866"/>
                  <a:gd name="connsiteY0" fmla="*/ 262465 h 316865"/>
                  <a:gd name="connsiteX1" fmla="*/ 86970 w 593866"/>
                  <a:gd name="connsiteY1" fmla="*/ 255643 h 316865"/>
                  <a:gd name="connsiteX2" fmla="*/ 0 w 593866"/>
                  <a:gd name="connsiteY2" fmla="*/ 149752 h 316865"/>
                  <a:gd name="connsiteX3" fmla="*/ 296933 w 593866"/>
                  <a:gd name="connsiteY3" fmla="*/ 0 h 316865"/>
                  <a:gd name="connsiteX4" fmla="*/ 593866 w 593866"/>
                  <a:gd name="connsiteY4" fmla="*/ 149752 h 316865"/>
                  <a:gd name="connsiteX5" fmla="*/ 506897 w 593866"/>
                  <a:gd name="connsiteY5" fmla="*/ 255643 h 316865"/>
                  <a:gd name="connsiteX6" fmla="*/ 486834 w 593866"/>
                  <a:gd name="connsiteY6" fmla="*/ 262465 h 316865"/>
                  <a:gd name="connsiteX7" fmla="*/ 412513 w 593866"/>
                  <a:gd name="connsiteY7" fmla="*/ 237193 h 316865"/>
                  <a:gd name="connsiteX8" fmla="*/ 388373 w 593866"/>
                  <a:gd name="connsiteY8" fmla="*/ 316865 h 316865"/>
                  <a:gd name="connsiteX0" fmla="*/ 107032 w 593866"/>
                  <a:gd name="connsiteY0" fmla="*/ 262465 h 262465"/>
                  <a:gd name="connsiteX1" fmla="*/ 86970 w 593866"/>
                  <a:gd name="connsiteY1" fmla="*/ 255643 h 262465"/>
                  <a:gd name="connsiteX2" fmla="*/ 0 w 593866"/>
                  <a:gd name="connsiteY2" fmla="*/ 149752 h 262465"/>
                  <a:gd name="connsiteX3" fmla="*/ 296933 w 593866"/>
                  <a:gd name="connsiteY3" fmla="*/ 0 h 262465"/>
                  <a:gd name="connsiteX4" fmla="*/ 593866 w 593866"/>
                  <a:gd name="connsiteY4" fmla="*/ 149752 h 262465"/>
                  <a:gd name="connsiteX5" fmla="*/ 506897 w 593866"/>
                  <a:gd name="connsiteY5" fmla="*/ 255643 h 262465"/>
                  <a:gd name="connsiteX6" fmla="*/ 486834 w 593866"/>
                  <a:gd name="connsiteY6" fmla="*/ 262465 h 262465"/>
                  <a:gd name="connsiteX7" fmla="*/ 412513 w 593866"/>
                  <a:gd name="connsiteY7" fmla="*/ 237193 h 262465"/>
                  <a:gd name="connsiteX0" fmla="*/ 107032 w 593866"/>
                  <a:gd name="connsiteY0" fmla="*/ 262465 h 262465"/>
                  <a:gd name="connsiteX1" fmla="*/ 86970 w 593866"/>
                  <a:gd name="connsiteY1" fmla="*/ 255643 h 262465"/>
                  <a:gd name="connsiteX2" fmla="*/ 0 w 593866"/>
                  <a:gd name="connsiteY2" fmla="*/ 149752 h 262465"/>
                  <a:gd name="connsiteX3" fmla="*/ 296933 w 593866"/>
                  <a:gd name="connsiteY3" fmla="*/ 0 h 262465"/>
                  <a:gd name="connsiteX4" fmla="*/ 593866 w 593866"/>
                  <a:gd name="connsiteY4" fmla="*/ 149752 h 262465"/>
                  <a:gd name="connsiteX5" fmla="*/ 506897 w 593866"/>
                  <a:gd name="connsiteY5" fmla="*/ 255643 h 262465"/>
                  <a:gd name="connsiteX6" fmla="*/ 486834 w 593866"/>
                  <a:gd name="connsiteY6" fmla="*/ 262465 h 2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3866" h="262465">
                    <a:moveTo>
                      <a:pt x="107032" y="262465"/>
                    </a:moveTo>
                    <a:lnTo>
                      <a:pt x="86970" y="255643"/>
                    </a:lnTo>
                    <a:cubicBezTo>
                      <a:pt x="33236" y="228543"/>
                      <a:pt x="0" y="191105"/>
                      <a:pt x="0" y="149752"/>
                    </a:cubicBezTo>
                    <a:cubicBezTo>
                      <a:pt x="0" y="67046"/>
                      <a:pt x="132941" y="0"/>
                      <a:pt x="296933" y="0"/>
                    </a:cubicBezTo>
                    <a:cubicBezTo>
                      <a:pt x="460925" y="0"/>
                      <a:pt x="593866" y="67046"/>
                      <a:pt x="593866" y="149752"/>
                    </a:cubicBezTo>
                    <a:cubicBezTo>
                      <a:pt x="593866" y="191105"/>
                      <a:pt x="560631" y="228543"/>
                      <a:pt x="506897" y="255643"/>
                    </a:cubicBezTo>
                    <a:lnTo>
                      <a:pt x="486834" y="262465"/>
                    </a:lnTo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50" name="月 1649">
                <a:extLst>
                  <a:ext uri="{FF2B5EF4-FFF2-40B4-BE49-F238E27FC236}">
                    <a16:creationId xmlns:a16="http://schemas.microsoft.com/office/drawing/2014/main" id="{BE22913E-E422-4F2B-A657-2778233D4DFA}"/>
                  </a:ext>
                </a:extLst>
              </p:cNvPr>
              <p:cNvSpPr/>
              <p:nvPr/>
            </p:nvSpPr>
            <p:spPr bwMode="auto">
              <a:xfrm rot="5400000">
                <a:off x="6444594" y="2204953"/>
                <a:ext cx="154957" cy="582954"/>
              </a:xfrm>
              <a:prstGeom prst="moon">
                <a:avLst>
                  <a:gd name="adj" fmla="val 4021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14" name="グループ化 1613">
              <a:extLst>
                <a:ext uri="{FF2B5EF4-FFF2-40B4-BE49-F238E27FC236}">
                  <a16:creationId xmlns:a16="http://schemas.microsoft.com/office/drawing/2014/main" id="{389CAC91-F6A7-45BF-9608-D20905F6A61C}"/>
                </a:ext>
              </a:extLst>
            </p:cNvPr>
            <p:cNvGrpSpPr/>
            <p:nvPr/>
          </p:nvGrpSpPr>
          <p:grpSpPr>
            <a:xfrm>
              <a:off x="3559740" y="-1050390"/>
              <a:ext cx="236349" cy="236349"/>
              <a:chOff x="6395697" y="2460961"/>
              <a:chExt cx="236349" cy="236349"/>
            </a:xfrm>
          </p:grpSpPr>
          <p:sp>
            <p:nvSpPr>
              <p:cNvPr id="1644" name="楕円 1643">
                <a:extLst>
                  <a:ext uri="{FF2B5EF4-FFF2-40B4-BE49-F238E27FC236}">
                    <a16:creationId xmlns:a16="http://schemas.microsoft.com/office/drawing/2014/main" id="{E3F39A2C-0C4A-48AC-B09C-6AB31F0B1A9F}"/>
                  </a:ext>
                </a:extLst>
              </p:cNvPr>
              <p:cNvSpPr/>
              <p:nvPr/>
            </p:nvSpPr>
            <p:spPr bwMode="auto">
              <a:xfrm>
                <a:off x="6395697" y="2460961"/>
                <a:ext cx="236349" cy="236349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45" name="楕円 1644">
                <a:extLst>
                  <a:ext uri="{FF2B5EF4-FFF2-40B4-BE49-F238E27FC236}">
                    <a16:creationId xmlns:a16="http://schemas.microsoft.com/office/drawing/2014/main" id="{2979486B-FAAF-4904-9364-B7DFB3653632}"/>
                  </a:ext>
                </a:extLst>
              </p:cNvPr>
              <p:cNvSpPr/>
              <p:nvPr/>
            </p:nvSpPr>
            <p:spPr bwMode="auto">
              <a:xfrm flipV="1">
                <a:off x="6478462" y="2490827"/>
                <a:ext cx="142158" cy="142156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46" name="楕円 1645">
                <a:extLst>
                  <a:ext uri="{FF2B5EF4-FFF2-40B4-BE49-F238E27FC236}">
                    <a16:creationId xmlns:a16="http://schemas.microsoft.com/office/drawing/2014/main" id="{691BD55A-C43C-409C-BD0F-A33987DC4BDA}"/>
                  </a:ext>
                </a:extLst>
              </p:cNvPr>
              <p:cNvSpPr/>
              <p:nvPr/>
            </p:nvSpPr>
            <p:spPr bwMode="auto">
              <a:xfrm flipV="1">
                <a:off x="6441772" y="2616415"/>
                <a:ext cx="58673" cy="58672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15" name="グループ化 1614">
              <a:extLst>
                <a:ext uri="{FF2B5EF4-FFF2-40B4-BE49-F238E27FC236}">
                  <a16:creationId xmlns:a16="http://schemas.microsoft.com/office/drawing/2014/main" id="{F3EF6EF9-9208-4DDE-8A21-4E38367904C3}"/>
                </a:ext>
              </a:extLst>
            </p:cNvPr>
            <p:cNvGrpSpPr/>
            <p:nvPr/>
          </p:nvGrpSpPr>
          <p:grpSpPr>
            <a:xfrm flipH="1">
              <a:off x="4609066" y="-1092400"/>
              <a:ext cx="690181" cy="296736"/>
              <a:chOff x="6128823" y="2418951"/>
              <a:chExt cx="690181" cy="296736"/>
            </a:xfrm>
          </p:grpSpPr>
          <p:sp>
            <p:nvSpPr>
              <p:cNvPr id="1640" name="月 1639">
                <a:extLst>
                  <a:ext uri="{FF2B5EF4-FFF2-40B4-BE49-F238E27FC236}">
                    <a16:creationId xmlns:a16="http://schemas.microsoft.com/office/drawing/2014/main" id="{F3998AF2-2033-4EA8-BD3C-A35A13A056F5}"/>
                  </a:ext>
                </a:extLst>
              </p:cNvPr>
              <p:cNvSpPr/>
              <p:nvPr/>
            </p:nvSpPr>
            <p:spPr bwMode="auto">
              <a:xfrm rot="5400000" flipH="1">
                <a:off x="6250747" y="2396193"/>
                <a:ext cx="123402" cy="303750"/>
              </a:xfrm>
              <a:prstGeom prst="moon">
                <a:avLst>
                  <a:gd name="adj" fmla="val 50502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41" name="月 1640">
                <a:extLst>
                  <a:ext uri="{FF2B5EF4-FFF2-40B4-BE49-F238E27FC236}">
                    <a16:creationId xmlns:a16="http://schemas.microsoft.com/office/drawing/2014/main" id="{E184CF19-D940-4B4A-9D51-5B1E0595B921}"/>
                  </a:ext>
                </a:extLst>
              </p:cNvPr>
              <p:cNvSpPr/>
              <p:nvPr/>
            </p:nvSpPr>
            <p:spPr bwMode="auto">
              <a:xfrm rot="5400000" flipH="1">
                <a:off x="6218997" y="2421593"/>
                <a:ext cx="123402" cy="303750"/>
              </a:xfrm>
              <a:prstGeom prst="moon">
                <a:avLst>
                  <a:gd name="adj" fmla="val 50502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42" name="フリーフォーム: 図形 1641">
                <a:extLst>
                  <a:ext uri="{FF2B5EF4-FFF2-40B4-BE49-F238E27FC236}">
                    <a16:creationId xmlns:a16="http://schemas.microsoft.com/office/drawing/2014/main" id="{B681E0C7-79DB-4BD3-A614-75AFF9560A58}"/>
                  </a:ext>
                </a:extLst>
              </p:cNvPr>
              <p:cNvSpPr/>
              <p:nvPr/>
            </p:nvSpPr>
            <p:spPr bwMode="auto">
              <a:xfrm>
                <a:off x="6225138" y="2453222"/>
                <a:ext cx="593866" cy="262465"/>
              </a:xfrm>
              <a:custGeom>
                <a:avLst/>
                <a:gdLst>
                  <a:gd name="connsiteX0" fmla="*/ 296933 w 593866"/>
                  <a:gd name="connsiteY0" fmla="*/ 0 h 262465"/>
                  <a:gd name="connsiteX1" fmla="*/ 593866 w 593866"/>
                  <a:gd name="connsiteY1" fmla="*/ 149752 h 262465"/>
                  <a:gd name="connsiteX2" fmla="*/ 506897 w 593866"/>
                  <a:gd name="connsiteY2" fmla="*/ 255643 h 262465"/>
                  <a:gd name="connsiteX3" fmla="*/ 486834 w 593866"/>
                  <a:gd name="connsiteY3" fmla="*/ 262465 h 262465"/>
                  <a:gd name="connsiteX4" fmla="*/ 412513 w 593866"/>
                  <a:gd name="connsiteY4" fmla="*/ 237193 h 262465"/>
                  <a:gd name="connsiteX5" fmla="*/ 296933 w 593866"/>
                  <a:gd name="connsiteY5" fmla="*/ 225425 h 262465"/>
                  <a:gd name="connsiteX6" fmla="*/ 181353 w 593866"/>
                  <a:gd name="connsiteY6" fmla="*/ 237193 h 262465"/>
                  <a:gd name="connsiteX7" fmla="*/ 107032 w 593866"/>
                  <a:gd name="connsiteY7" fmla="*/ 262465 h 262465"/>
                  <a:gd name="connsiteX8" fmla="*/ 86970 w 593866"/>
                  <a:gd name="connsiteY8" fmla="*/ 255643 h 262465"/>
                  <a:gd name="connsiteX9" fmla="*/ 0 w 593866"/>
                  <a:gd name="connsiteY9" fmla="*/ 149752 h 262465"/>
                  <a:gd name="connsiteX10" fmla="*/ 296933 w 593866"/>
                  <a:gd name="connsiteY10" fmla="*/ 0 h 262465"/>
                  <a:gd name="connsiteX0" fmla="*/ 296933 w 593866"/>
                  <a:gd name="connsiteY0" fmla="*/ 225425 h 316865"/>
                  <a:gd name="connsiteX1" fmla="*/ 181353 w 593866"/>
                  <a:gd name="connsiteY1" fmla="*/ 237193 h 316865"/>
                  <a:gd name="connsiteX2" fmla="*/ 107032 w 593866"/>
                  <a:gd name="connsiteY2" fmla="*/ 262465 h 316865"/>
                  <a:gd name="connsiteX3" fmla="*/ 86970 w 593866"/>
                  <a:gd name="connsiteY3" fmla="*/ 255643 h 316865"/>
                  <a:gd name="connsiteX4" fmla="*/ 0 w 593866"/>
                  <a:gd name="connsiteY4" fmla="*/ 149752 h 316865"/>
                  <a:gd name="connsiteX5" fmla="*/ 296933 w 593866"/>
                  <a:gd name="connsiteY5" fmla="*/ 0 h 316865"/>
                  <a:gd name="connsiteX6" fmla="*/ 593866 w 593866"/>
                  <a:gd name="connsiteY6" fmla="*/ 149752 h 316865"/>
                  <a:gd name="connsiteX7" fmla="*/ 506897 w 593866"/>
                  <a:gd name="connsiteY7" fmla="*/ 255643 h 316865"/>
                  <a:gd name="connsiteX8" fmla="*/ 486834 w 593866"/>
                  <a:gd name="connsiteY8" fmla="*/ 262465 h 316865"/>
                  <a:gd name="connsiteX9" fmla="*/ 412513 w 593866"/>
                  <a:gd name="connsiteY9" fmla="*/ 237193 h 316865"/>
                  <a:gd name="connsiteX10" fmla="*/ 388373 w 593866"/>
                  <a:gd name="connsiteY10" fmla="*/ 316865 h 316865"/>
                  <a:gd name="connsiteX0" fmla="*/ 181353 w 593866"/>
                  <a:gd name="connsiteY0" fmla="*/ 237193 h 316865"/>
                  <a:gd name="connsiteX1" fmla="*/ 107032 w 593866"/>
                  <a:gd name="connsiteY1" fmla="*/ 262465 h 316865"/>
                  <a:gd name="connsiteX2" fmla="*/ 86970 w 593866"/>
                  <a:gd name="connsiteY2" fmla="*/ 255643 h 316865"/>
                  <a:gd name="connsiteX3" fmla="*/ 0 w 593866"/>
                  <a:gd name="connsiteY3" fmla="*/ 149752 h 316865"/>
                  <a:gd name="connsiteX4" fmla="*/ 296933 w 593866"/>
                  <a:gd name="connsiteY4" fmla="*/ 0 h 316865"/>
                  <a:gd name="connsiteX5" fmla="*/ 593866 w 593866"/>
                  <a:gd name="connsiteY5" fmla="*/ 149752 h 316865"/>
                  <a:gd name="connsiteX6" fmla="*/ 506897 w 593866"/>
                  <a:gd name="connsiteY6" fmla="*/ 255643 h 316865"/>
                  <a:gd name="connsiteX7" fmla="*/ 486834 w 593866"/>
                  <a:gd name="connsiteY7" fmla="*/ 262465 h 316865"/>
                  <a:gd name="connsiteX8" fmla="*/ 412513 w 593866"/>
                  <a:gd name="connsiteY8" fmla="*/ 237193 h 316865"/>
                  <a:gd name="connsiteX9" fmla="*/ 388373 w 593866"/>
                  <a:gd name="connsiteY9" fmla="*/ 316865 h 316865"/>
                  <a:gd name="connsiteX0" fmla="*/ 107032 w 593866"/>
                  <a:gd name="connsiteY0" fmla="*/ 262465 h 316865"/>
                  <a:gd name="connsiteX1" fmla="*/ 86970 w 593866"/>
                  <a:gd name="connsiteY1" fmla="*/ 255643 h 316865"/>
                  <a:gd name="connsiteX2" fmla="*/ 0 w 593866"/>
                  <a:gd name="connsiteY2" fmla="*/ 149752 h 316865"/>
                  <a:gd name="connsiteX3" fmla="*/ 296933 w 593866"/>
                  <a:gd name="connsiteY3" fmla="*/ 0 h 316865"/>
                  <a:gd name="connsiteX4" fmla="*/ 593866 w 593866"/>
                  <a:gd name="connsiteY4" fmla="*/ 149752 h 316865"/>
                  <a:gd name="connsiteX5" fmla="*/ 506897 w 593866"/>
                  <a:gd name="connsiteY5" fmla="*/ 255643 h 316865"/>
                  <a:gd name="connsiteX6" fmla="*/ 486834 w 593866"/>
                  <a:gd name="connsiteY6" fmla="*/ 262465 h 316865"/>
                  <a:gd name="connsiteX7" fmla="*/ 412513 w 593866"/>
                  <a:gd name="connsiteY7" fmla="*/ 237193 h 316865"/>
                  <a:gd name="connsiteX8" fmla="*/ 388373 w 593866"/>
                  <a:gd name="connsiteY8" fmla="*/ 316865 h 316865"/>
                  <a:gd name="connsiteX0" fmla="*/ 107032 w 593866"/>
                  <a:gd name="connsiteY0" fmla="*/ 262465 h 262465"/>
                  <a:gd name="connsiteX1" fmla="*/ 86970 w 593866"/>
                  <a:gd name="connsiteY1" fmla="*/ 255643 h 262465"/>
                  <a:gd name="connsiteX2" fmla="*/ 0 w 593866"/>
                  <a:gd name="connsiteY2" fmla="*/ 149752 h 262465"/>
                  <a:gd name="connsiteX3" fmla="*/ 296933 w 593866"/>
                  <a:gd name="connsiteY3" fmla="*/ 0 h 262465"/>
                  <a:gd name="connsiteX4" fmla="*/ 593866 w 593866"/>
                  <a:gd name="connsiteY4" fmla="*/ 149752 h 262465"/>
                  <a:gd name="connsiteX5" fmla="*/ 506897 w 593866"/>
                  <a:gd name="connsiteY5" fmla="*/ 255643 h 262465"/>
                  <a:gd name="connsiteX6" fmla="*/ 486834 w 593866"/>
                  <a:gd name="connsiteY6" fmla="*/ 262465 h 262465"/>
                  <a:gd name="connsiteX7" fmla="*/ 412513 w 593866"/>
                  <a:gd name="connsiteY7" fmla="*/ 237193 h 262465"/>
                  <a:gd name="connsiteX0" fmla="*/ 107032 w 593866"/>
                  <a:gd name="connsiteY0" fmla="*/ 262465 h 262465"/>
                  <a:gd name="connsiteX1" fmla="*/ 86970 w 593866"/>
                  <a:gd name="connsiteY1" fmla="*/ 255643 h 262465"/>
                  <a:gd name="connsiteX2" fmla="*/ 0 w 593866"/>
                  <a:gd name="connsiteY2" fmla="*/ 149752 h 262465"/>
                  <a:gd name="connsiteX3" fmla="*/ 296933 w 593866"/>
                  <a:gd name="connsiteY3" fmla="*/ 0 h 262465"/>
                  <a:gd name="connsiteX4" fmla="*/ 593866 w 593866"/>
                  <a:gd name="connsiteY4" fmla="*/ 149752 h 262465"/>
                  <a:gd name="connsiteX5" fmla="*/ 506897 w 593866"/>
                  <a:gd name="connsiteY5" fmla="*/ 255643 h 262465"/>
                  <a:gd name="connsiteX6" fmla="*/ 486834 w 593866"/>
                  <a:gd name="connsiteY6" fmla="*/ 262465 h 2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3866" h="262465">
                    <a:moveTo>
                      <a:pt x="107032" y="262465"/>
                    </a:moveTo>
                    <a:lnTo>
                      <a:pt x="86970" y="255643"/>
                    </a:lnTo>
                    <a:cubicBezTo>
                      <a:pt x="33236" y="228543"/>
                      <a:pt x="0" y="191105"/>
                      <a:pt x="0" y="149752"/>
                    </a:cubicBezTo>
                    <a:cubicBezTo>
                      <a:pt x="0" y="67046"/>
                      <a:pt x="132941" y="0"/>
                      <a:pt x="296933" y="0"/>
                    </a:cubicBezTo>
                    <a:cubicBezTo>
                      <a:pt x="460925" y="0"/>
                      <a:pt x="593866" y="67046"/>
                      <a:pt x="593866" y="149752"/>
                    </a:cubicBezTo>
                    <a:cubicBezTo>
                      <a:pt x="593866" y="191105"/>
                      <a:pt x="560631" y="228543"/>
                      <a:pt x="506897" y="255643"/>
                    </a:cubicBezTo>
                    <a:lnTo>
                      <a:pt x="486834" y="262465"/>
                    </a:lnTo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43" name="月 1642">
                <a:extLst>
                  <a:ext uri="{FF2B5EF4-FFF2-40B4-BE49-F238E27FC236}">
                    <a16:creationId xmlns:a16="http://schemas.microsoft.com/office/drawing/2014/main" id="{731FCB39-11C6-4C2A-856E-2092F8AC9555}"/>
                  </a:ext>
                </a:extLst>
              </p:cNvPr>
              <p:cNvSpPr/>
              <p:nvPr/>
            </p:nvSpPr>
            <p:spPr bwMode="auto">
              <a:xfrm rot="5400000">
                <a:off x="6444594" y="2204953"/>
                <a:ext cx="154957" cy="582954"/>
              </a:xfrm>
              <a:prstGeom prst="moon">
                <a:avLst>
                  <a:gd name="adj" fmla="val 4021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16" name="グループ化 1615">
              <a:extLst>
                <a:ext uri="{FF2B5EF4-FFF2-40B4-BE49-F238E27FC236}">
                  <a16:creationId xmlns:a16="http://schemas.microsoft.com/office/drawing/2014/main" id="{4FDBD753-9C4A-4A10-A35A-BDDC82EE5940}"/>
                </a:ext>
              </a:extLst>
            </p:cNvPr>
            <p:cNvGrpSpPr/>
            <p:nvPr/>
          </p:nvGrpSpPr>
          <p:grpSpPr>
            <a:xfrm flipH="1">
              <a:off x="4796024" y="-1050390"/>
              <a:ext cx="236349" cy="236349"/>
              <a:chOff x="6395697" y="2460961"/>
              <a:chExt cx="236349" cy="236349"/>
            </a:xfrm>
          </p:grpSpPr>
          <p:sp>
            <p:nvSpPr>
              <p:cNvPr id="1637" name="楕円 1636">
                <a:extLst>
                  <a:ext uri="{FF2B5EF4-FFF2-40B4-BE49-F238E27FC236}">
                    <a16:creationId xmlns:a16="http://schemas.microsoft.com/office/drawing/2014/main" id="{6EB3F125-43E4-474E-85DD-1BAF671E66CC}"/>
                  </a:ext>
                </a:extLst>
              </p:cNvPr>
              <p:cNvSpPr/>
              <p:nvPr/>
            </p:nvSpPr>
            <p:spPr bwMode="auto">
              <a:xfrm>
                <a:off x="6395697" y="2460961"/>
                <a:ext cx="236349" cy="236349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38" name="楕円 1637">
                <a:extLst>
                  <a:ext uri="{FF2B5EF4-FFF2-40B4-BE49-F238E27FC236}">
                    <a16:creationId xmlns:a16="http://schemas.microsoft.com/office/drawing/2014/main" id="{5321F0EB-8071-4EDA-8A9F-8A09436DD314}"/>
                  </a:ext>
                </a:extLst>
              </p:cNvPr>
              <p:cNvSpPr/>
              <p:nvPr/>
            </p:nvSpPr>
            <p:spPr bwMode="auto">
              <a:xfrm flipV="1">
                <a:off x="6478462" y="2490827"/>
                <a:ext cx="142158" cy="142156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39" name="楕円 1638">
                <a:extLst>
                  <a:ext uri="{FF2B5EF4-FFF2-40B4-BE49-F238E27FC236}">
                    <a16:creationId xmlns:a16="http://schemas.microsoft.com/office/drawing/2014/main" id="{EF4045B3-6609-4E82-9220-8C7965B414E1}"/>
                  </a:ext>
                </a:extLst>
              </p:cNvPr>
              <p:cNvSpPr/>
              <p:nvPr/>
            </p:nvSpPr>
            <p:spPr bwMode="auto">
              <a:xfrm flipV="1">
                <a:off x="6441772" y="2616415"/>
                <a:ext cx="58673" cy="58672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17" name="月 1616">
              <a:extLst>
                <a:ext uri="{FF2B5EF4-FFF2-40B4-BE49-F238E27FC236}">
                  <a16:creationId xmlns:a16="http://schemas.microsoft.com/office/drawing/2014/main" id="{74C17532-61D5-451F-9481-557FB79C9D60}"/>
                </a:ext>
              </a:extLst>
            </p:cNvPr>
            <p:cNvSpPr/>
            <p:nvPr/>
          </p:nvSpPr>
          <p:spPr bwMode="auto">
            <a:xfrm rot="16200000">
              <a:off x="4256523" y="-526276"/>
              <a:ext cx="82482" cy="215320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8" name="月 1617">
              <a:extLst>
                <a:ext uri="{FF2B5EF4-FFF2-40B4-BE49-F238E27FC236}">
                  <a16:creationId xmlns:a16="http://schemas.microsoft.com/office/drawing/2014/main" id="{1FCAB004-8F3E-420F-B324-95F6F9F57F27}"/>
                </a:ext>
              </a:extLst>
            </p:cNvPr>
            <p:cNvSpPr/>
            <p:nvPr/>
          </p:nvSpPr>
          <p:spPr bwMode="auto">
            <a:xfrm rot="16200000">
              <a:off x="4200986" y="-365751"/>
              <a:ext cx="211626" cy="454202"/>
            </a:xfrm>
            <a:prstGeom prst="moon">
              <a:avLst>
                <a:gd name="adj" fmla="val 87500"/>
              </a:avLst>
            </a:pr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19" name="グループ化 1618">
              <a:extLst>
                <a:ext uri="{FF2B5EF4-FFF2-40B4-BE49-F238E27FC236}">
                  <a16:creationId xmlns:a16="http://schemas.microsoft.com/office/drawing/2014/main" id="{9E8D26B2-FC09-4128-834D-D6D2B5C1EAC9}"/>
                </a:ext>
              </a:extLst>
            </p:cNvPr>
            <p:cNvGrpSpPr/>
            <p:nvPr/>
          </p:nvGrpSpPr>
          <p:grpSpPr>
            <a:xfrm>
              <a:off x="3145746" y="-2302671"/>
              <a:ext cx="2304727" cy="331071"/>
              <a:chOff x="3175846" y="-2191683"/>
              <a:chExt cx="2176814" cy="312697"/>
            </a:xfrm>
          </p:grpSpPr>
          <p:grpSp>
            <p:nvGrpSpPr>
              <p:cNvPr id="1631" name="グループ化 1630">
                <a:extLst>
                  <a:ext uri="{FF2B5EF4-FFF2-40B4-BE49-F238E27FC236}">
                    <a16:creationId xmlns:a16="http://schemas.microsoft.com/office/drawing/2014/main" id="{F31E26A4-3FA5-417D-B1FD-B591476D4174}"/>
                  </a:ext>
                </a:extLst>
              </p:cNvPr>
              <p:cNvGrpSpPr/>
              <p:nvPr/>
            </p:nvGrpSpPr>
            <p:grpSpPr>
              <a:xfrm rot="14400000">
                <a:off x="3577304" y="-2593141"/>
                <a:ext cx="312696" cy="1115612"/>
                <a:chOff x="7201406" y="2241999"/>
                <a:chExt cx="312696" cy="1115612"/>
              </a:xfrm>
            </p:grpSpPr>
            <p:sp>
              <p:nvSpPr>
                <p:cNvPr id="1635" name="四角形: 角を丸くする 1634">
                  <a:extLst>
                    <a:ext uri="{FF2B5EF4-FFF2-40B4-BE49-F238E27FC236}">
                      <a16:creationId xmlns:a16="http://schemas.microsoft.com/office/drawing/2014/main" id="{23A50CFF-6F42-48CC-B8E2-785455FFA22A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36" name="フリーフォーム: 図形 1635">
                  <a:extLst>
                    <a:ext uri="{FF2B5EF4-FFF2-40B4-BE49-F238E27FC236}">
                      <a16:creationId xmlns:a16="http://schemas.microsoft.com/office/drawing/2014/main" id="{50F73B94-7D90-49A9-8EFC-EF70A3A824AB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632" name="グループ化 1631">
                <a:extLst>
                  <a:ext uri="{FF2B5EF4-FFF2-40B4-BE49-F238E27FC236}">
                    <a16:creationId xmlns:a16="http://schemas.microsoft.com/office/drawing/2014/main" id="{21B79A7C-2261-4227-8600-759F9AEED862}"/>
                  </a:ext>
                </a:extLst>
              </p:cNvPr>
              <p:cNvGrpSpPr/>
              <p:nvPr/>
            </p:nvGrpSpPr>
            <p:grpSpPr>
              <a:xfrm rot="7200000" flipH="1">
                <a:off x="4638506" y="-2593140"/>
                <a:ext cx="312696" cy="1115612"/>
                <a:chOff x="7201406" y="2241999"/>
                <a:chExt cx="312696" cy="1115612"/>
              </a:xfrm>
            </p:grpSpPr>
            <p:sp>
              <p:nvSpPr>
                <p:cNvPr id="1633" name="四角形: 角を丸くする 1632">
                  <a:extLst>
                    <a:ext uri="{FF2B5EF4-FFF2-40B4-BE49-F238E27FC236}">
                      <a16:creationId xmlns:a16="http://schemas.microsoft.com/office/drawing/2014/main" id="{9E111164-D40C-448D-9BA6-93F333E6E5C1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34" name="フリーフォーム: 図形 1633">
                  <a:extLst>
                    <a:ext uri="{FF2B5EF4-FFF2-40B4-BE49-F238E27FC236}">
                      <a16:creationId xmlns:a16="http://schemas.microsoft.com/office/drawing/2014/main" id="{0C62313C-D8A4-41D7-A984-0B0CCF5380D7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620" name="フリーフォーム: 図形 1619">
              <a:extLst>
                <a:ext uri="{FF2B5EF4-FFF2-40B4-BE49-F238E27FC236}">
                  <a16:creationId xmlns:a16="http://schemas.microsoft.com/office/drawing/2014/main" id="{A43C126A-6C0B-4A24-AB5F-34BF494B5ACF}"/>
                </a:ext>
              </a:extLst>
            </p:cNvPr>
            <p:cNvSpPr/>
            <p:nvPr/>
          </p:nvSpPr>
          <p:spPr bwMode="auto">
            <a:xfrm>
              <a:off x="2771163" y="-1931784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solidFill>
              <a:srgbClr val="333399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1" name="フリーフォーム: 図形 1620">
              <a:extLst>
                <a:ext uri="{FF2B5EF4-FFF2-40B4-BE49-F238E27FC236}">
                  <a16:creationId xmlns:a16="http://schemas.microsoft.com/office/drawing/2014/main" id="{8678F725-D94A-4B3F-AF18-DB8C72771F22}"/>
                </a:ext>
              </a:extLst>
            </p:cNvPr>
            <p:cNvSpPr/>
            <p:nvPr/>
          </p:nvSpPr>
          <p:spPr bwMode="auto">
            <a:xfrm flipH="1">
              <a:off x="4632149" y="-1931784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solidFill>
              <a:srgbClr val="333399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2" name="二等辺三角形 1621">
              <a:extLst>
                <a:ext uri="{FF2B5EF4-FFF2-40B4-BE49-F238E27FC236}">
                  <a16:creationId xmlns:a16="http://schemas.microsoft.com/office/drawing/2014/main" id="{118D64FF-725C-49C1-8837-B50A662E8666}"/>
                </a:ext>
              </a:extLst>
            </p:cNvPr>
            <p:cNvSpPr/>
            <p:nvPr/>
          </p:nvSpPr>
          <p:spPr bwMode="auto">
            <a:xfrm rot="10800000">
              <a:off x="4130310" y="333352"/>
              <a:ext cx="329882" cy="558130"/>
            </a:xfrm>
            <a:prstGeom prst="triangl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3" name="二等辺三角形 1">
              <a:extLst>
                <a:ext uri="{FF2B5EF4-FFF2-40B4-BE49-F238E27FC236}">
                  <a16:creationId xmlns:a16="http://schemas.microsoft.com/office/drawing/2014/main" id="{D0CB7EBC-D31F-49E4-ABDF-5E1056A2B5BD}"/>
                </a:ext>
              </a:extLst>
            </p:cNvPr>
            <p:cNvSpPr/>
            <p:nvPr/>
          </p:nvSpPr>
          <p:spPr bwMode="auto">
            <a:xfrm>
              <a:off x="4039563" y="242642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4" name="二等辺三角形 1">
              <a:extLst>
                <a:ext uri="{FF2B5EF4-FFF2-40B4-BE49-F238E27FC236}">
                  <a16:creationId xmlns:a16="http://schemas.microsoft.com/office/drawing/2014/main" id="{CD3BA397-E935-46C5-A36B-E77889837166}"/>
                </a:ext>
              </a:extLst>
            </p:cNvPr>
            <p:cNvSpPr/>
            <p:nvPr/>
          </p:nvSpPr>
          <p:spPr bwMode="auto">
            <a:xfrm flipH="1">
              <a:off x="4300114" y="242641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5" name="フリーフォーム: 図形 1624">
              <a:extLst>
                <a:ext uri="{FF2B5EF4-FFF2-40B4-BE49-F238E27FC236}">
                  <a16:creationId xmlns:a16="http://schemas.microsoft.com/office/drawing/2014/main" id="{14F153C4-73E7-4F55-A136-206723F8DF1B}"/>
                </a:ext>
              </a:extLst>
            </p:cNvPr>
            <p:cNvSpPr/>
            <p:nvPr/>
          </p:nvSpPr>
          <p:spPr bwMode="auto">
            <a:xfrm rot="15223816">
              <a:off x="3755356" y="490928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rgbClr val="333399">
                <a:lumMod val="60000"/>
                <a:lumOff val="4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6" name="フリーフォーム: 図形 1625">
              <a:extLst>
                <a:ext uri="{FF2B5EF4-FFF2-40B4-BE49-F238E27FC236}">
                  <a16:creationId xmlns:a16="http://schemas.microsoft.com/office/drawing/2014/main" id="{901D20A5-7EDA-42B8-8842-22DF8BD25037}"/>
                </a:ext>
              </a:extLst>
            </p:cNvPr>
            <p:cNvSpPr/>
            <p:nvPr/>
          </p:nvSpPr>
          <p:spPr bwMode="auto">
            <a:xfrm rot="6376184" flipH="1">
              <a:off x="4134908" y="490928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rgbClr val="333399">
                <a:lumMod val="60000"/>
                <a:lumOff val="4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27" name="グループ化 1626">
              <a:extLst>
                <a:ext uri="{FF2B5EF4-FFF2-40B4-BE49-F238E27FC236}">
                  <a16:creationId xmlns:a16="http://schemas.microsoft.com/office/drawing/2014/main" id="{AC56F49B-F753-46BF-A4D6-CEF9BA1F76F4}"/>
                </a:ext>
              </a:extLst>
            </p:cNvPr>
            <p:cNvGrpSpPr/>
            <p:nvPr/>
          </p:nvGrpSpPr>
          <p:grpSpPr>
            <a:xfrm>
              <a:off x="4101234" y="349073"/>
              <a:ext cx="393349" cy="335557"/>
              <a:chOff x="6931226" y="6256185"/>
              <a:chExt cx="393349" cy="335557"/>
            </a:xfrm>
          </p:grpSpPr>
          <p:sp>
            <p:nvSpPr>
              <p:cNvPr id="1628" name="フリーフォーム: 図形 1627">
                <a:extLst>
                  <a:ext uri="{FF2B5EF4-FFF2-40B4-BE49-F238E27FC236}">
                    <a16:creationId xmlns:a16="http://schemas.microsoft.com/office/drawing/2014/main" id="{41144E4C-B12D-4630-BBA6-F273F6A3D6C9}"/>
                  </a:ext>
                </a:extLst>
              </p:cNvPr>
              <p:cNvSpPr/>
              <p:nvPr/>
            </p:nvSpPr>
            <p:spPr bwMode="auto">
              <a:xfrm>
                <a:off x="6981544" y="6330059"/>
                <a:ext cx="288412" cy="261683"/>
              </a:xfrm>
              <a:custGeom>
                <a:avLst/>
                <a:gdLst>
                  <a:gd name="connsiteX0" fmla="*/ 188379 w 369092"/>
                  <a:gd name="connsiteY0" fmla="*/ 64 h 234126"/>
                  <a:gd name="connsiteX1" fmla="*/ 368834 w 369092"/>
                  <a:gd name="connsiteY1" fmla="*/ 145260 h 234126"/>
                  <a:gd name="connsiteX2" fmla="*/ 223896 w 369092"/>
                  <a:gd name="connsiteY2" fmla="*/ 228940 h 234126"/>
                  <a:gd name="connsiteX3" fmla="*/ 188379 w 369092"/>
                  <a:gd name="connsiteY3" fmla="*/ 64 h 234126"/>
                  <a:gd name="connsiteX4" fmla="*/ 180831 w 369092"/>
                  <a:gd name="connsiteY4" fmla="*/ 0 h 234126"/>
                  <a:gd name="connsiteX5" fmla="*/ 145315 w 369092"/>
                  <a:gd name="connsiteY5" fmla="*/ 228876 h 234126"/>
                  <a:gd name="connsiteX6" fmla="*/ 376 w 369092"/>
                  <a:gd name="connsiteY6" fmla="*/ 145196 h 234126"/>
                  <a:gd name="connsiteX7" fmla="*/ 180831 w 369092"/>
                  <a:gd name="connsiteY7" fmla="*/ 0 h 234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9092" h="234126">
                    <a:moveTo>
                      <a:pt x="188379" y="64"/>
                    </a:moveTo>
                    <a:cubicBezTo>
                      <a:pt x="248531" y="48463"/>
                      <a:pt x="362172" y="109972"/>
                      <a:pt x="368834" y="145260"/>
                    </a:cubicBezTo>
                    <a:cubicBezTo>
                      <a:pt x="375495" y="180546"/>
                      <a:pt x="251494" y="254251"/>
                      <a:pt x="223896" y="228940"/>
                    </a:cubicBezTo>
                    <a:cubicBezTo>
                      <a:pt x="196298" y="203629"/>
                      <a:pt x="200218" y="76356"/>
                      <a:pt x="188379" y="64"/>
                    </a:cubicBezTo>
                    <a:close/>
                    <a:moveTo>
                      <a:pt x="180831" y="0"/>
                    </a:moveTo>
                    <a:cubicBezTo>
                      <a:pt x="168992" y="76292"/>
                      <a:pt x="172544" y="205464"/>
                      <a:pt x="145315" y="228876"/>
                    </a:cubicBezTo>
                    <a:cubicBezTo>
                      <a:pt x="118087" y="252289"/>
                      <a:pt x="-7745" y="181752"/>
                      <a:pt x="376" y="145196"/>
                    </a:cubicBezTo>
                    <a:cubicBezTo>
                      <a:pt x="8498" y="108639"/>
                      <a:pt x="120680" y="48399"/>
                      <a:pt x="1808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9" name="フリーフォーム: 図形 1628">
                <a:extLst>
                  <a:ext uri="{FF2B5EF4-FFF2-40B4-BE49-F238E27FC236}">
                    <a16:creationId xmlns:a16="http://schemas.microsoft.com/office/drawing/2014/main" id="{0A6D5F74-A105-4095-B843-E1AEA1F3F9EC}"/>
                  </a:ext>
                </a:extLst>
              </p:cNvPr>
              <p:cNvSpPr/>
              <p:nvPr/>
            </p:nvSpPr>
            <p:spPr bwMode="auto">
              <a:xfrm rot="16200000" flipH="1">
                <a:off x="7037644" y="6149767"/>
                <a:ext cx="180514" cy="393349"/>
              </a:xfrm>
              <a:custGeom>
                <a:avLst/>
                <a:gdLst>
                  <a:gd name="connsiteX0" fmla="*/ 638 w 254482"/>
                  <a:gd name="connsiteY0" fmla="*/ 42164 h 393349"/>
                  <a:gd name="connsiteX1" fmla="*/ 87647 w 254482"/>
                  <a:gd name="connsiteY1" fmla="*/ 182727 h 393349"/>
                  <a:gd name="connsiteX2" fmla="*/ 96975 w 254482"/>
                  <a:gd name="connsiteY2" fmla="*/ 196676 h 393349"/>
                  <a:gd name="connsiteX3" fmla="*/ 87649 w 254482"/>
                  <a:gd name="connsiteY3" fmla="*/ 210623 h 393349"/>
                  <a:gd name="connsiteX4" fmla="*/ 2073 w 254482"/>
                  <a:gd name="connsiteY4" fmla="*/ 367242 h 393349"/>
                  <a:gd name="connsiteX5" fmla="*/ 252598 w 254482"/>
                  <a:gd name="connsiteY5" fmla="*/ 367242 h 393349"/>
                  <a:gd name="connsiteX6" fmla="*/ 166891 w 254482"/>
                  <a:gd name="connsiteY6" fmla="*/ 210365 h 393349"/>
                  <a:gd name="connsiteX7" fmla="*/ 157726 w 254482"/>
                  <a:gd name="connsiteY7" fmla="*/ 196673 h 393349"/>
                  <a:gd name="connsiteX8" fmla="*/ 166889 w 254482"/>
                  <a:gd name="connsiteY8" fmla="*/ 182984 h 393349"/>
                  <a:gd name="connsiteX9" fmla="*/ 252596 w 254482"/>
                  <a:gd name="connsiteY9" fmla="*/ 26107 h 393349"/>
                  <a:gd name="connsiteX10" fmla="*/ 2071 w 254482"/>
                  <a:gd name="connsiteY10" fmla="*/ 26107 h 393349"/>
                  <a:gd name="connsiteX11" fmla="*/ 638 w 254482"/>
                  <a:gd name="connsiteY11" fmla="*/ 42164 h 39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4482" h="393349">
                    <a:moveTo>
                      <a:pt x="638" y="42164"/>
                    </a:moveTo>
                    <a:cubicBezTo>
                      <a:pt x="6387" y="74135"/>
                      <a:pt x="49924" y="130291"/>
                      <a:pt x="87647" y="182727"/>
                    </a:cubicBezTo>
                    <a:lnTo>
                      <a:pt x="96975" y="196676"/>
                    </a:lnTo>
                    <a:lnTo>
                      <a:pt x="87649" y="210623"/>
                    </a:lnTo>
                    <a:cubicBezTo>
                      <a:pt x="42381" y="273545"/>
                      <a:pt x="-11258" y="341825"/>
                      <a:pt x="2073" y="367242"/>
                    </a:cubicBezTo>
                    <a:cubicBezTo>
                      <a:pt x="19848" y="401132"/>
                      <a:pt x="235765" y="402961"/>
                      <a:pt x="252598" y="367242"/>
                    </a:cubicBezTo>
                    <a:cubicBezTo>
                      <a:pt x="265223" y="340453"/>
                      <a:pt x="211937" y="272859"/>
                      <a:pt x="166891" y="210365"/>
                    </a:cubicBezTo>
                    <a:lnTo>
                      <a:pt x="157726" y="196673"/>
                    </a:lnTo>
                    <a:lnTo>
                      <a:pt x="166889" y="182984"/>
                    </a:lnTo>
                    <a:cubicBezTo>
                      <a:pt x="211935" y="120490"/>
                      <a:pt x="265221" y="52896"/>
                      <a:pt x="252596" y="26107"/>
                    </a:cubicBezTo>
                    <a:cubicBezTo>
                      <a:pt x="235763" y="-9612"/>
                      <a:pt x="19846" y="-7783"/>
                      <a:pt x="2071" y="26107"/>
                    </a:cubicBezTo>
                    <a:cubicBezTo>
                      <a:pt x="-151" y="30343"/>
                      <a:pt x="-513" y="35770"/>
                      <a:pt x="638" y="421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30" name="四角形: 角を丸くする 1629">
                <a:extLst>
                  <a:ext uri="{FF2B5EF4-FFF2-40B4-BE49-F238E27FC236}">
                    <a16:creationId xmlns:a16="http://schemas.microsoft.com/office/drawing/2014/main" id="{3B19FCA2-6403-453F-B823-04C9468DDC4E}"/>
                  </a:ext>
                </a:extLst>
              </p:cNvPr>
              <p:cNvSpPr/>
              <p:nvPr/>
            </p:nvSpPr>
            <p:spPr bwMode="auto">
              <a:xfrm>
                <a:off x="7077915" y="6291263"/>
                <a:ext cx="99686" cy="113136"/>
              </a:xfrm>
              <a:prstGeom prst="roundRect">
                <a:avLst>
                  <a:gd name="adj" fmla="val 28953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651" name="グループ化 1650">
            <a:extLst>
              <a:ext uri="{FF2B5EF4-FFF2-40B4-BE49-F238E27FC236}">
                <a16:creationId xmlns:a16="http://schemas.microsoft.com/office/drawing/2014/main" id="{FDB441BD-2CB2-416D-B2DA-A9DE90798458}"/>
              </a:ext>
            </a:extLst>
          </p:cNvPr>
          <p:cNvGrpSpPr>
            <a:grpSpLocks noChangeAspect="1"/>
          </p:cNvGrpSpPr>
          <p:nvPr/>
        </p:nvGrpSpPr>
        <p:grpSpPr>
          <a:xfrm>
            <a:off x="6290965" y="4597320"/>
            <a:ext cx="1067405" cy="1740845"/>
            <a:chOff x="6678713" y="-2550301"/>
            <a:chExt cx="3053896" cy="4980641"/>
          </a:xfrm>
        </p:grpSpPr>
        <p:sp>
          <p:nvSpPr>
            <p:cNvPr id="1652" name="フリーフォーム: 図形 1651">
              <a:extLst>
                <a:ext uri="{FF2B5EF4-FFF2-40B4-BE49-F238E27FC236}">
                  <a16:creationId xmlns:a16="http://schemas.microsoft.com/office/drawing/2014/main" id="{22959E85-022B-4D73-A306-73278DF2729D}"/>
                </a:ext>
              </a:extLst>
            </p:cNvPr>
            <p:cNvSpPr/>
            <p:nvPr/>
          </p:nvSpPr>
          <p:spPr bwMode="auto">
            <a:xfrm>
              <a:off x="6910872" y="-2428150"/>
              <a:ext cx="2584574" cy="3453356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3" name="楕円 1652">
              <a:extLst>
                <a:ext uri="{FF2B5EF4-FFF2-40B4-BE49-F238E27FC236}">
                  <a16:creationId xmlns:a16="http://schemas.microsoft.com/office/drawing/2014/main" id="{09DE30C9-71D8-4D2E-BB74-57E064698C15}"/>
                </a:ext>
              </a:extLst>
            </p:cNvPr>
            <p:cNvSpPr/>
            <p:nvPr/>
          </p:nvSpPr>
          <p:spPr bwMode="auto">
            <a:xfrm rot="20700000">
              <a:off x="6891153" y="-1104091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4" name="四角形: 角を丸くする 1653">
              <a:extLst>
                <a:ext uri="{FF2B5EF4-FFF2-40B4-BE49-F238E27FC236}">
                  <a16:creationId xmlns:a16="http://schemas.microsoft.com/office/drawing/2014/main" id="{A87F2082-1CA4-455F-BCB4-75E0E9E269E7}"/>
                </a:ext>
              </a:extLst>
            </p:cNvPr>
            <p:cNvSpPr/>
            <p:nvPr/>
          </p:nvSpPr>
          <p:spPr bwMode="auto">
            <a:xfrm flipH="1">
              <a:off x="8319987" y="1631878"/>
              <a:ext cx="180207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5" name="フリーフォーム: 図形 1654">
              <a:extLst>
                <a:ext uri="{FF2B5EF4-FFF2-40B4-BE49-F238E27FC236}">
                  <a16:creationId xmlns:a16="http://schemas.microsoft.com/office/drawing/2014/main" id="{45B55D97-374A-4A40-B6D7-731E16CA35DC}"/>
                </a:ext>
              </a:extLst>
            </p:cNvPr>
            <p:cNvSpPr/>
            <p:nvPr/>
          </p:nvSpPr>
          <p:spPr bwMode="auto">
            <a:xfrm flipH="1">
              <a:off x="8310681" y="2250320"/>
              <a:ext cx="493254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6" name="四角形: 角を丸くする 1655">
              <a:extLst>
                <a:ext uri="{FF2B5EF4-FFF2-40B4-BE49-F238E27FC236}">
                  <a16:creationId xmlns:a16="http://schemas.microsoft.com/office/drawing/2014/main" id="{71BBB434-8746-4F60-80FE-80A6AD3268A4}"/>
                </a:ext>
              </a:extLst>
            </p:cNvPr>
            <p:cNvSpPr/>
            <p:nvPr/>
          </p:nvSpPr>
          <p:spPr bwMode="auto">
            <a:xfrm>
              <a:off x="7941350" y="1631878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7" name="フリーフォーム: 図形 1656">
              <a:extLst>
                <a:ext uri="{FF2B5EF4-FFF2-40B4-BE49-F238E27FC236}">
                  <a16:creationId xmlns:a16="http://schemas.microsoft.com/office/drawing/2014/main" id="{085F05DA-A3C8-41B1-8AF2-28FD35A6F3F1}"/>
                </a:ext>
              </a:extLst>
            </p:cNvPr>
            <p:cNvSpPr/>
            <p:nvPr/>
          </p:nvSpPr>
          <p:spPr bwMode="auto">
            <a:xfrm>
              <a:off x="7637608" y="2250320"/>
              <a:ext cx="493256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8" name="台形 1657">
              <a:extLst>
                <a:ext uri="{FF2B5EF4-FFF2-40B4-BE49-F238E27FC236}">
                  <a16:creationId xmlns:a16="http://schemas.microsoft.com/office/drawing/2014/main" id="{55DCA219-4E16-4039-98AE-B47EECFDB18C}"/>
                </a:ext>
              </a:extLst>
            </p:cNvPr>
            <p:cNvSpPr/>
            <p:nvPr/>
          </p:nvSpPr>
          <p:spPr bwMode="auto">
            <a:xfrm rot="10800000" flipV="1">
              <a:off x="7719428" y="1103041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rgbClr val="2D2D8A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9" name="フリーフォーム: 図形 1658">
              <a:extLst>
                <a:ext uri="{FF2B5EF4-FFF2-40B4-BE49-F238E27FC236}">
                  <a16:creationId xmlns:a16="http://schemas.microsoft.com/office/drawing/2014/main" id="{94C8C5D6-F731-4125-9935-093BB07B4443}"/>
                </a:ext>
              </a:extLst>
            </p:cNvPr>
            <p:cNvSpPr/>
            <p:nvPr/>
          </p:nvSpPr>
          <p:spPr bwMode="auto">
            <a:xfrm>
              <a:off x="7741914" y="229810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510424" y="981625"/>
                  </a:lnTo>
                  <a:lnTo>
                    <a:pt x="458587" y="935570"/>
                  </a:lnTo>
                  <a:lnTo>
                    <a:pt x="406751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rgbClr val="333399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0" name="フリーフォーム: 図形 1659">
              <a:extLst>
                <a:ext uri="{FF2B5EF4-FFF2-40B4-BE49-F238E27FC236}">
                  <a16:creationId xmlns:a16="http://schemas.microsoft.com/office/drawing/2014/main" id="{EA5D6288-F63A-4993-905A-D0E2BCD8BEB8}"/>
                </a:ext>
              </a:extLst>
            </p:cNvPr>
            <p:cNvSpPr/>
            <p:nvPr/>
          </p:nvSpPr>
          <p:spPr bwMode="auto">
            <a:xfrm>
              <a:off x="8023170" y="-125790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1" name="楕円 1660">
              <a:extLst>
                <a:ext uri="{FF2B5EF4-FFF2-40B4-BE49-F238E27FC236}">
                  <a16:creationId xmlns:a16="http://schemas.microsoft.com/office/drawing/2014/main" id="{3FFA1EE1-6806-4000-814F-AA3135A5ED98}"/>
                </a:ext>
              </a:extLst>
            </p:cNvPr>
            <p:cNvSpPr/>
            <p:nvPr/>
          </p:nvSpPr>
          <p:spPr bwMode="auto">
            <a:xfrm rot="900000" flipH="1">
              <a:off x="9005508" y="-1104092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2" name="楕円 1661">
              <a:extLst>
                <a:ext uri="{FF2B5EF4-FFF2-40B4-BE49-F238E27FC236}">
                  <a16:creationId xmlns:a16="http://schemas.microsoft.com/office/drawing/2014/main" id="{0188ABBF-E6CB-4035-9BAD-4BD29D4704CA}"/>
                </a:ext>
              </a:extLst>
            </p:cNvPr>
            <p:cNvSpPr/>
            <p:nvPr/>
          </p:nvSpPr>
          <p:spPr bwMode="auto">
            <a:xfrm>
              <a:off x="7057384" y="-2155688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3" name="四角形: 角を丸くする 1662">
              <a:extLst>
                <a:ext uri="{FF2B5EF4-FFF2-40B4-BE49-F238E27FC236}">
                  <a16:creationId xmlns:a16="http://schemas.microsoft.com/office/drawing/2014/main" id="{0B218C7E-D920-4126-9268-259372D52B01}"/>
                </a:ext>
              </a:extLst>
            </p:cNvPr>
            <p:cNvSpPr/>
            <p:nvPr/>
          </p:nvSpPr>
          <p:spPr bwMode="auto">
            <a:xfrm flipH="1">
              <a:off x="8319986" y="1939230"/>
              <a:ext cx="180207" cy="313408"/>
            </a:xfrm>
            <a:prstGeom prst="roundRect">
              <a:avLst>
                <a:gd name="adj" fmla="val 0"/>
              </a:avLst>
            </a:prstGeom>
            <a:solidFill>
              <a:srgbClr val="2D2D8A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4" name="四角形: 角を丸くする 1663">
              <a:extLst>
                <a:ext uri="{FF2B5EF4-FFF2-40B4-BE49-F238E27FC236}">
                  <a16:creationId xmlns:a16="http://schemas.microsoft.com/office/drawing/2014/main" id="{D06D4CE2-4DC6-4D21-AA28-C83B68B6545C}"/>
                </a:ext>
              </a:extLst>
            </p:cNvPr>
            <p:cNvSpPr/>
            <p:nvPr/>
          </p:nvSpPr>
          <p:spPr bwMode="auto">
            <a:xfrm>
              <a:off x="7941350" y="1939230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rgbClr val="2D2D8A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5" name="楕円 1664">
              <a:extLst>
                <a:ext uri="{FF2B5EF4-FFF2-40B4-BE49-F238E27FC236}">
                  <a16:creationId xmlns:a16="http://schemas.microsoft.com/office/drawing/2014/main" id="{FFF97A1D-2C76-4157-A8FC-8F07855613E8}"/>
                </a:ext>
              </a:extLst>
            </p:cNvPr>
            <p:cNvSpPr/>
            <p:nvPr/>
          </p:nvSpPr>
          <p:spPr bwMode="auto">
            <a:xfrm>
              <a:off x="8154256" y="1013374"/>
              <a:ext cx="107061" cy="107061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6" name="フリーフォーム: 図形 1665">
              <a:extLst>
                <a:ext uri="{FF2B5EF4-FFF2-40B4-BE49-F238E27FC236}">
                  <a16:creationId xmlns:a16="http://schemas.microsoft.com/office/drawing/2014/main" id="{ABFC5DBB-8738-481E-AC84-0DD5D2CDD9AB}"/>
                </a:ext>
              </a:extLst>
            </p:cNvPr>
            <p:cNvSpPr/>
            <p:nvPr/>
          </p:nvSpPr>
          <p:spPr bwMode="auto">
            <a:xfrm rot="2700000">
              <a:off x="7909986" y="-2053489"/>
              <a:ext cx="1800935" cy="807312"/>
            </a:xfrm>
            <a:custGeom>
              <a:avLst/>
              <a:gdLst>
                <a:gd name="connsiteX0" fmla="*/ 913929 w 1827859"/>
                <a:gd name="connsiteY0" fmla="*/ 0 h 1231279"/>
                <a:gd name="connsiteX1" fmla="*/ 1825703 w 1827859"/>
                <a:gd name="connsiteY1" fmla="*/ 604155 h 1231279"/>
                <a:gd name="connsiteX2" fmla="*/ 1827859 w 1827859"/>
                <a:gd name="connsiteY2" fmla="*/ 615640 h 1231279"/>
                <a:gd name="connsiteX3" fmla="*/ 1825703 w 1827859"/>
                <a:gd name="connsiteY3" fmla="*/ 627124 h 1231279"/>
                <a:gd name="connsiteX4" fmla="*/ 913929 w 1827859"/>
                <a:gd name="connsiteY4" fmla="*/ 1231279 h 1231279"/>
                <a:gd name="connsiteX5" fmla="*/ 2155 w 1827859"/>
                <a:gd name="connsiteY5" fmla="*/ 627124 h 1231279"/>
                <a:gd name="connsiteX6" fmla="*/ 0 w 1827859"/>
                <a:gd name="connsiteY6" fmla="*/ 615640 h 1231279"/>
                <a:gd name="connsiteX7" fmla="*/ 2155 w 1827859"/>
                <a:gd name="connsiteY7" fmla="*/ 604155 h 1231279"/>
                <a:gd name="connsiteX8" fmla="*/ 913929 w 1827859"/>
                <a:gd name="connsiteY8" fmla="*/ 0 h 123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7859" h="1231279">
                  <a:moveTo>
                    <a:pt x="913929" y="0"/>
                  </a:moveTo>
                  <a:cubicBezTo>
                    <a:pt x="1363680" y="0"/>
                    <a:pt x="1738920" y="259365"/>
                    <a:pt x="1825703" y="604155"/>
                  </a:cubicBezTo>
                  <a:lnTo>
                    <a:pt x="1827859" y="615640"/>
                  </a:lnTo>
                  <a:lnTo>
                    <a:pt x="1825703" y="627124"/>
                  </a:lnTo>
                  <a:cubicBezTo>
                    <a:pt x="1738920" y="971914"/>
                    <a:pt x="1363680" y="1231279"/>
                    <a:pt x="913929" y="1231279"/>
                  </a:cubicBezTo>
                  <a:cubicBezTo>
                    <a:pt x="464178" y="1231279"/>
                    <a:pt x="88938" y="971914"/>
                    <a:pt x="2155" y="627124"/>
                  </a:cubicBezTo>
                  <a:lnTo>
                    <a:pt x="0" y="615640"/>
                  </a:lnTo>
                  <a:lnTo>
                    <a:pt x="2155" y="604155"/>
                  </a:lnTo>
                  <a:cubicBezTo>
                    <a:pt x="88938" y="259365"/>
                    <a:pt x="464178" y="0"/>
                    <a:pt x="913929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7" name="月 1666">
              <a:extLst>
                <a:ext uri="{FF2B5EF4-FFF2-40B4-BE49-F238E27FC236}">
                  <a16:creationId xmlns:a16="http://schemas.microsoft.com/office/drawing/2014/main" id="{3B182102-1621-44EB-BF6E-0AADA845961F}"/>
                </a:ext>
              </a:extLst>
            </p:cNvPr>
            <p:cNvSpPr/>
            <p:nvPr/>
          </p:nvSpPr>
          <p:spPr bwMode="auto">
            <a:xfrm rot="2576229">
              <a:off x="7323682" y="-2532699"/>
              <a:ext cx="546655" cy="1424471"/>
            </a:xfrm>
            <a:prstGeom prst="moon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8" name="月 1667">
              <a:extLst>
                <a:ext uri="{FF2B5EF4-FFF2-40B4-BE49-F238E27FC236}">
                  <a16:creationId xmlns:a16="http://schemas.microsoft.com/office/drawing/2014/main" id="{74F94DA9-97CD-425E-BD90-214F7CC67E91}"/>
                </a:ext>
              </a:extLst>
            </p:cNvPr>
            <p:cNvSpPr/>
            <p:nvPr/>
          </p:nvSpPr>
          <p:spPr bwMode="auto">
            <a:xfrm rot="5400000">
              <a:off x="7517267" y="-1583206"/>
              <a:ext cx="126936" cy="817253"/>
            </a:xfrm>
            <a:prstGeom prst="moon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9" name="月 1668">
              <a:extLst>
                <a:ext uri="{FF2B5EF4-FFF2-40B4-BE49-F238E27FC236}">
                  <a16:creationId xmlns:a16="http://schemas.microsoft.com/office/drawing/2014/main" id="{D225AC1D-506E-4328-8D29-0E81DA645F04}"/>
                </a:ext>
              </a:extLst>
            </p:cNvPr>
            <p:cNvSpPr/>
            <p:nvPr/>
          </p:nvSpPr>
          <p:spPr bwMode="auto">
            <a:xfrm rot="5400000">
              <a:off x="8744088" y="-1583206"/>
              <a:ext cx="126938" cy="817253"/>
            </a:xfrm>
            <a:prstGeom prst="moon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0" name="月 1669">
              <a:extLst>
                <a:ext uri="{FF2B5EF4-FFF2-40B4-BE49-F238E27FC236}">
                  <a16:creationId xmlns:a16="http://schemas.microsoft.com/office/drawing/2014/main" id="{6D892B7C-C827-4E52-BC57-048A707DEE28}"/>
                </a:ext>
              </a:extLst>
            </p:cNvPr>
            <p:cNvSpPr/>
            <p:nvPr/>
          </p:nvSpPr>
          <p:spPr bwMode="auto">
            <a:xfrm rot="16200000">
              <a:off x="8161773" y="-526276"/>
              <a:ext cx="82482" cy="215320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1" name="フリーフォーム: 図形 1670">
              <a:extLst>
                <a:ext uri="{FF2B5EF4-FFF2-40B4-BE49-F238E27FC236}">
                  <a16:creationId xmlns:a16="http://schemas.microsoft.com/office/drawing/2014/main" id="{046B3766-F07E-4B82-96A1-68A2E2AC93BD}"/>
                </a:ext>
              </a:extLst>
            </p:cNvPr>
            <p:cNvSpPr/>
            <p:nvPr/>
          </p:nvSpPr>
          <p:spPr bwMode="auto">
            <a:xfrm rot="5400000" flipH="1">
              <a:off x="7435358" y="-1303494"/>
              <a:ext cx="224588" cy="684728"/>
            </a:xfrm>
            <a:custGeom>
              <a:avLst/>
              <a:gdLst>
                <a:gd name="connsiteX0" fmla="*/ 224588 w 224588"/>
                <a:gd name="connsiteY0" fmla="*/ 291477 h 684728"/>
                <a:gd name="connsiteX1" fmla="*/ 0 w 224588"/>
                <a:gd name="connsiteY1" fmla="*/ 0 h 684728"/>
                <a:gd name="connsiteX2" fmla="*/ 0 w 224588"/>
                <a:gd name="connsiteY2" fmla="*/ 582954 h 684728"/>
                <a:gd name="connsiteX3" fmla="*/ 51439 w 224588"/>
                <a:gd name="connsiteY3" fmla="*/ 569476 h 684728"/>
                <a:gd name="connsiteX4" fmla="*/ 55129 w 224588"/>
                <a:gd name="connsiteY4" fmla="*/ 591969 h 684728"/>
                <a:gd name="connsiteX5" fmla="*/ 168834 w 224588"/>
                <a:gd name="connsiteY5" fmla="*/ 684728 h 684728"/>
                <a:gd name="connsiteX6" fmla="*/ 131279 w 224588"/>
                <a:gd name="connsiteY6" fmla="*/ 628661 h 684728"/>
                <a:gd name="connsiteX7" fmla="*/ 146201 w 224588"/>
                <a:gd name="connsiteY7" fmla="*/ 641043 h 684728"/>
                <a:gd name="connsiteX8" fmla="*/ 194234 w 224588"/>
                <a:gd name="connsiteY8" fmla="*/ 652978 h 684728"/>
                <a:gd name="connsiteX9" fmla="*/ 137284 w 224588"/>
                <a:gd name="connsiteY9" fmla="*/ 544888 h 684728"/>
                <a:gd name="connsiteX10" fmla="*/ 134803 w 224588"/>
                <a:gd name="connsiteY10" fmla="*/ 518587 h 684728"/>
                <a:gd name="connsiteX11" fmla="*/ 158808 w 224588"/>
                <a:gd name="connsiteY11" fmla="*/ 497582 h 684728"/>
                <a:gd name="connsiteX12" fmla="*/ 224588 w 224588"/>
                <a:gd name="connsiteY12" fmla="*/ 291477 h 68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588" h="684728">
                  <a:moveTo>
                    <a:pt x="224588" y="291477"/>
                  </a:moveTo>
                  <a:cubicBezTo>
                    <a:pt x="224588" y="130499"/>
                    <a:pt x="124037" y="0"/>
                    <a:pt x="0" y="0"/>
                  </a:cubicBezTo>
                  <a:cubicBezTo>
                    <a:pt x="87009" y="177913"/>
                    <a:pt x="87009" y="405042"/>
                    <a:pt x="0" y="582954"/>
                  </a:cubicBezTo>
                  <a:lnTo>
                    <a:pt x="51439" y="569476"/>
                  </a:lnTo>
                  <a:lnTo>
                    <a:pt x="55129" y="591969"/>
                  </a:lnTo>
                  <a:cubicBezTo>
                    <a:pt x="73863" y="646480"/>
                    <a:pt x="117719" y="684728"/>
                    <a:pt x="168834" y="684728"/>
                  </a:cubicBezTo>
                  <a:lnTo>
                    <a:pt x="131279" y="628661"/>
                  </a:lnTo>
                  <a:lnTo>
                    <a:pt x="146201" y="641043"/>
                  </a:lnTo>
                  <a:cubicBezTo>
                    <a:pt x="160964" y="648728"/>
                    <a:pt x="177196" y="652978"/>
                    <a:pt x="194234" y="652978"/>
                  </a:cubicBezTo>
                  <a:cubicBezTo>
                    <a:pt x="165365" y="625880"/>
                    <a:pt x="145442" y="587513"/>
                    <a:pt x="137284" y="544888"/>
                  </a:cubicBezTo>
                  <a:lnTo>
                    <a:pt x="134803" y="518587"/>
                  </a:lnTo>
                  <a:lnTo>
                    <a:pt x="158808" y="497582"/>
                  </a:lnTo>
                  <a:cubicBezTo>
                    <a:pt x="199450" y="444835"/>
                    <a:pt x="224588" y="371966"/>
                    <a:pt x="224588" y="291477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2" name="フリーフォーム: 図形 1671">
              <a:extLst>
                <a:ext uri="{FF2B5EF4-FFF2-40B4-BE49-F238E27FC236}">
                  <a16:creationId xmlns:a16="http://schemas.microsoft.com/office/drawing/2014/main" id="{8F365B0F-21F5-4690-9D29-19E5E22EADE4}"/>
                </a:ext>
              </a:extLst>
            </p:cNvPr>
            <p:cNvSpPr/>
            <p:nvPr/>
          </p:nvSpPr>
          <p:spPr bwMode="auto">
            <a:xfrm rot="16200000">
              <a:off x="8739642" y="-1303494"/>
              <a:ext cx="224588" cy="684728"/>
            </a:xfrm>
            <a:custGeom>
              <a:avLst/>
              <a:gdLst>
                <a:gd name="connsiteX0" fmla="*/ 224588 w 224588"/>
                <a:gd name="connsiteY0" fmla="*/ 291477 h 684728"/>
                <a:gd name="connsiteX1" fmla="*/ 0 w 224588"/>
                <a:gd name="connsiteY1" fmla="*/ 0 h 684728"/>
                <a:gd name="connsiteX2" fmla="*/ 0 w 224588"/>
                <a:gd name="connsiteY2" fmla="*/ 582954 h 684728"/>
                <a:gd name="connsiteX3" fmla="*/ 51439 w 224588"/>
                <a:gd name="connsiteY3" fmla="*/ 569476 h 684728"/>
                <a:gd name="connsiteX4" fmla="*/ 55129 w 224588"/>
                <a:gd name="connsiteY4" fmla="*/ 591969 h 684728"/>
                <a:gd name="connsiteX5" fmla="*/ 168834 w 224588"/>
                <a:gd name="connsiteY5" fmla="*/ 684728 h 684728"/>
                <a:gd name="connsiteX6" fmla="*/ 131279 w 224588"/>
                <a:gd name="connsiteY6" fmla="*/ 628661 h 684728"/>
                <a:gd name="connsiteX7" fmla="*/ 146201 w 224588"/>
                <a:gd name="connsiteY7" fmla="*/ 641043 h 684728"/>
                <a:gd name="connsiteX8" fmla="*/ 194234 w 224588"/>
                <a:gd name="connsiteY8" fmla="*/ 652978 h 684728"/>
                <a:gd name="connsiteX9" fmla="*/ 137284 w 224588"/>
                <a:gd name="connsiteY9" fmla="*/ 544888 h 684728"/>
                <a:gd name="connsiteX10" fmla="*/ 134803 w 224588"/>
                <a:gd name="connsiteY10" fmla="*/ 518587 h 684728"/>
                <a:gd name="connsiteX11" fmla="*/ 158808 w 224588"/>
                <a:gd name="connsiteY11" fmla="*/ 497582 h 684728"/>
                <a:gd name="connsiteX12" fmla="*/ 224588 w 224588"/>
                <a:gd name="connsiteY12" fmla="*/ 291477 h 68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588" h="684728">
                  <a:moveTo>
                    <a:pt x="224588" y="291477"/>
                  </a:moveTo>
                  <a:cubicBezTo>
                    <a:pt x="224588" y="130499"/>
                    <a:pt x="124037" y="0"/>
                    <a:pt x="0" y="0"/>
                  </a:cubicBezTo>
                  <a:cubicBezTo>
                    <a:pt x="87009" y="177913"/>
                    <a:pt x="87009" y="405042"/>
                    <a:pt x="0" y="582954"/>
                  </a:cubicBezTo>
                  <a:lnTo>
                    <a:pt x="51439" y="569476"/>
                  </a:lnTo>
                  <a:lnTo>
                    <a:pt x="55129" y="591969"/>
                  </a:lnTo>
                  <a:cubicBezTo>
                    <a:pt x="73863" y="646480"/>
                    <a:pt x="117719" y="684728"/>
                    <a:pt x="168834" y="684728"/>
                  </a:cubicBezTo>
                  <a:lnTo>
                    <a:pt x="131279" y="628661"/>
                  </a:lnTo>
                  <a:lnTo>
                    <a:pt x="146201" y="641043"/>
                  </a:lnTo>
                  <a:cubicBezTo>
                    <a:pt x="160964" y="648728"/>
                    <a:pt x="177196" y="652978"/>
                    <a:pt x="194234" y="652978"/>
                  </a:cubicBezTo>
                  <a:cubicBezTo>
                    <a:pt x="165365" y="625880"/>
                    <a:pt x="145442" y="587513"/>
                    <a:pt x="137284" y="544888"/>
                  </a:cubicBezTo>
                  <a:lnTo>
                    <a:pt x="134803" y="518587"/>
                  </a:lnTo>
                  <a:lnTo>
                    <a:pt x="158808" y="497582"/>
                  </a:lnTo>
                  <a:cubicBezTo>
                    <a:pt x="199450" y="444835"/>
                    <a:pt x="224588" y="371966"/>
                    <a:pt x="224588" y="291477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3" name="月 1672">
              <a:extLst>
                <a:ext uri="{FF2B5EF4-FFF2-40B4-BE49-F238E27FC236}">
                  <a16:creationId xmlns:a16="http://schemas.microsoft.com/office/drawing/2014/main" id="{E0BF1D08-F7A3-4B59-9678-A7D95DEE82E3}"/>
                </a:ext>
              </a:extLst>
            </p:cNvPr>
            <p:cNvSpPr/>
            <p:nvPr/>
          </p:nvSpPr>
          <p:spPr bwMode="auto">
            <a:xfrm rot="16200000">
              <a:off x="8102160" y="-552039"/>
              <a:ext cx="227398" cy="767064"/>
            </a:xfrm>
            <a:prstGeom prst="moon">
              <a:avLst>
                <a:gd name="adj" fmla="val 87500"/>
              </a:avLst>
            </a:pr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74" name="グループ化 1673">
              <a:extLst>
                <a:ext uri="{FF2B5EF4-FFF2-40B4-BE49-F238E27FC236}">
                  <a16:creationId xmlns:a16="http://schemas.microsoft.com/office/drawing/2014/main" id="{10D541F1-A454-4771-84A3-2992AF8C9BCE}"/>
                </a:ext>
              </a:extLst>
            </p:cNvPr>
            <p:cNvGrpSpPr/>
            <p:nvPr/>
          </p:nvGrpSpPr>
          <p:grpSpPr>
            <a:xfrm>
              <a:off x="7053296" y="-2302671"/>
              <a:ext cx="2304727" cy="331071"/>
              <a:chOff x="3175846" y="-2191683"/>
              <a:chExt cx="2176814" cy="312697"/>
            </a:xfrm>
          </p:grpSpPr>
          <p:grpSp>
            <p:nvGrpSpPr>
              <p:cNvPr id="1686" name="グループ化 1685">
                <a:extLst>
                  <a:ext uri="{FF2B5EF4-FFF2-40B4-BE49-F238E27FC236}">
                    <a16:creationId xmlns:a16="http://schemas.microsoft.com/office/drawing/2014/main" id="{B66800F1-5259-4227-8901-BA5B2E4344F8}"/>
                  </a:ext>
                </a:extLst>
              </p:cNvPr>
              <p:cNvGrpSpPr/>
              <p:nvPr/>
            </p:nvGrpSpPr>
            <p:grpSpPr>
              <a:xfrm rot="14400000">
                <a:off x="3577304" y="-2593141"/>
                <a:ext cx="312696" cy="1115612"/>
                <a:chOff x="7201406" y="2241999"/>
                <a:chExt cx="312696" cy="1115612"/>
              </a:xfrm>
            </p:grpSpPr>
            <p:sp>
              <p:nvSpPr>
                <p:cNvPr id="1690" name="四角形: 角を丸くする 1689">
                  <a:extLst>
                    <a:ext uri="{FF2B5EF4-FFF2-40B4-BE49-F238E27FC236}">
                      <a16:creationId xmlns:a16="http://schemas.microsoft.com/office/drawing/2014/main" id="{980B619C-D139-4E61-B1A6-40AAA7EA67D2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91" name="フリーフォーム: 図形 1690">
                  <a:extLst>
                    <a:ext uri="{FF2B5EF4-FFF2-40B4-BE49-F238E27FC236}">
                      <a16:creationId xmlns:a16="http://schemas.microsoft.com/office/drawing/2014/main" id="{F38A1F18-AB30-463B-A0F9-0DF013FF1C5D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687" name="グループ化 1686">
                <a:extLst>
                  <a:ext uri="{FF2B5EF4-FFF2-40B4-BE49-F238E27FC236}">
                    <a16:creationId xmlns:a16="http://schemas.microsoft.com/office/drawing/2014/main" id="{158030F0-6A82-4300-B6E3-30269181C358}"/>
                  </a:ext>
                </a:extLst>
              </p:cNvPr>
              <p:cNvGrpSpPr/>
              <p:nvPr/>
            </p:nvGrpSpPr>
            <p:grpSpPr>
              <a:xfrm rot="7200000" flipH="1">
                <a:off x="4638506" y="-2593140"/>
                <a:ext cx="312696" cy="1115612"/>
                <a:chOff x="7201406" y="2241999"/>
                <a:chExt cx="312696" cy="1115612"/>
              </a:xfrm>
            </p:grpSpPr>
            <p:sp>
              <p:nvSpPr>
                <p:cNvPr id="1688" name="四角形: 角を丸くする 1687">
                  <a:extLst>
                    <a:ext uri="{FF2B5EF4-FFF2-40B4-BE49-F238E27FC236}">
                      <a16:creationId xmlns:a16="http://schemas.microsoft.com/office/drawing/2014/main" id="{4819961E-F46E-481F-BD40-1FD53B8C3DCC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89" name="フリーフォーム: 図形 1688">
                  <a:extLst>
                    <a:ext uri="{FF2B5EF4-FFF2-40B4-BE49-F238E27FC236}">
                      <a16:creationId xmlns:a16="http://schemas.microsoft.com/office/drawing/2014/main" id="{61AEF2B3-FCBF-4042-8429-9B97C035E551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675" name="フリーフォーム: 図形 1674">
              <a:extLst>
                <a:ext uri="{FF2B5EF4-FFF2-40B4-BE49-F238E27FC236}">
                  <a16:creationId xmlns:a16="http://schemas.microsoft.com/office/drawing/2014/main" id="{B9E85A63-2616-4998-9E51-FA8485E5B2F0}"/>
                </a:ext>
              </a:extLst>
            </p:cNvPr>
            <p:cNvSpPr/>
            <p:nvPr/>
          </p:nvSpPr>
          <p:spPr bwMode="auto">
            <a:xfrm>
              <a:off x="6678713" y="-1931784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solidFill>
              <a:srgbClr val="333399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6" name="フリーフォーム: 図形 1675">
              <a:extLst>
                <a:ext uri="{FF2B5EF4-FFF2-40B4-BE49-F238E27FC236}">
                  <a16:creationId xmlns:a16="http://schemas.microsoft.com/office/drawing/2014/main" id="{890B3BD5-7591-4A25-B774-B8657AB4397C}"/>
                </a:ext>
              </a:extLst>
            </p:cNvPr>
            <p:cNvSpPr/>
            <p:nvPr/>
          </p:nvSpPr>
          <p:spPr bwMode="auto">
            <a:xfrm flipH="1">
              <a:off x="8539699" y="-1931784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solidFill>
              <a:srgbClr val="333399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7" name="二等辺三角形 1676">
              <a:extLst>
                <a:ext uri="{FF2B5EF4-FFF2-40B4-BE49-F238E27FC236}">
                  <a16:creationId xmlns:a16="http://schemas.microsoft.com/office/drawing/2014/main" id="{4FE35BE9-F4A2-4BCD-8565-DB6566A7A4F1}"/>
                </a:ext>
              </a:extLst>
            </p:cNvPr>
            <p:cNvSpPr/>
            <p:nvPr/>
          </p:nvSpPr>
          <p:spPr bwMode="auto">
            <a:xfrm rot="10800000">
              <a:off x="8035560" y="333352"/>
              <a:ext cx="329882" cy="558130"/>
            </a:xfrm>
            <a:prstGeom prst="triangl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8" name="二等辺三角形 1">
              <a:extLst>
                <a:ext uri="{FF2B5EF4-FFF2-40B4-BE49-F238E27FC236}">
                  <a16:creationId xmlns:a16="http://schemas.microsoft.com/office/drawing/2014/main" id="{19A41A7A-22BA-4418-AC1B-FBDD13D13172}"/>
                </a:ext>
              </a:extLst>
            </p:cNvPr>
            <p:cNvSpPr/>
            <p:nvPr/>
          </p:nvSpPr>
          <p:spPr bwMode="auto">
            <a:xfrm>
              <a:off x="7944813" y="242642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9" name="二等辺三角形 1">
              <a:extLst>
                <a:ext uri="{FF2B5EF4-FFF2-40B4-BE49-F238E27FC236}">
                  <a16:creationId xmlns:a16="http://schemas.microsoft.com/office/drawing/2014/main" id="{FFEACC86-41E6-48C3-AF26-90B7A71B10C6}"/>
                </a:ext>
              </a:extLst>
            </p:cNvPr>
            <p:cNvSpPr/>
            <p:nvPr/>
          </p:nvSpPr>
          <p:spPr bwMode="auto">
            <a:xfrm flipH="1">
              <a:off x="8205364" y="242641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80" name="フリーフォーム: 図形 1679">
              <a:extLst>
                <a:ext uri="{FF2B5EF4-FFF2-40B4-BE49-F238E27FC236}">
                  <a16:creationId xmlns:a16="http://schemas.microsoft.com/office/drawing/2014/main" id="{DC242EFF-0875-497C-8B9E-A0CD35631DC2}"/>
                </a:ext>
              </a:extLst>
            </p:cNvPr>
            <p:cNvSpPr/>
            <p:nvPr/>
          </p:nvSpPr>
          <p:spPr bwMode="auto">
            <a:xfrm rot="15223816">
              <a:off x="7660606" y="490928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rgbClr val="333399">
                <a:lumMod val="60000"/>
                <a:lumOff val="4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81" name="フリーフォーム: 図形 1680">
              <a:extLst>
                <a:ext uri="{FF2B5EF4-FFF2-40B4-BE49-F238E27FC236}">
                  <a16:creationId xmlns:a16="http://schemas.microsoft.com/office/drawing/2014/main" id="{1F0B3C41-357B-4834-A916-2BDC4E1B0317}"/>
                </a:ext>
              </a:extLst>
            </p:cNvPr>
            <p:cNvSpPr/>
            <p:nvPr/>
          </p:nvSpPr>
          <p:spPr bwMode="auto">
            <a:xfrm rot="6376184" flipH="1">
              <a:off x="8040158" y="490928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rgbClr val="333399">
                <a:lumMod val="60000"/>
                <a:lumOff val="4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82" name="グループ化 1681">
              <a:extLst>
                <a:ext uri="{FF2B5EF4-FFF2-40B4-BE49-F238E27FC236}">
                  <a16:creationId xmlns:a16="http://schemas.microsoft.com/office/drawing/2014/main" id="{C1B1476D-2664-4516-8A1F-F3D8EF5127C5}"/>
                </a:ext>
              </a:extLst>
            </p:cNvPr>
            <p:cNvGrpSpPr/>
            <p:nvPr/>
          </p:nvGrpSpPr>
          <p:grpSpPr>
            <a:xfrm>
              <a:off x="8006484" y="349073"/>
              <a:ext cx="393349" cy="335557"/>
              <a:chOff x="6931226" y="6256185"/>
              <a:chExt cx="393349" cy="335557"/>
            </a:xfrm>
          </p:grpSpPr>
          <p:sp>
            <p:nvSpPr>
              <p:cNvPr id="1683" name="フリーフォーム: 図形 1682">
                <a:extLst>
                  <a:ext uri="{FF2B5EF4-FFF2-40B4-BE49-F238E27FC236}">
                    <a16:creationId xmlns:a16="http://schemas.microsoft.com/office/drawing/2014/main" id="{37D0B75A-6BA1-495B-9473-DB97012485EE}"/>
                  </a:ext>
                </a:extLst>
              </p:cNvPr>
              <p:cNvSpPr/>
              <p:nvPr/>
            </p:nvSpPr>
            <p:spPr bwMode="auto">
              <a:xfrm>
                <a:off x="6981544" y="6330059"/>
                <a:ext cx="288412" cy="261683"/>
              </a:xfrm>
              <a:custGeom>
                <a:avLst/>
                <a:gdLst>
                  <a:gd name="connsiteX0" fmla="*/ 188379 w 369092"/>
                  <a:gd name="connsiteY0" fmla="*/ 64 h 234126"/>
                  <a:gd name="connsiteX1" fmla="*/ 368834 w 369092"/>
                  <a:gd name="connsiteY1" fmla="*/ 145260 h 234126"/>
                  <a:gd name="connsiteX2" fmla="*/ 223896 w 369092"/>
                  <a:gd name="connsiteY2" fmla="*/ 228940 h 234126"/>
                  <a:gd name="connsiteX3" fmla="*/ 188379 w 369092"/>
                  <a:gd name="connsiteY3" fmla="*/ 64 h 234126"/>
                  <a:gd name="connsiteX4" fmla="*/ 180831 w 369092"/>
                  <a:gd name="connsiteY4" fmla="*/ 0 h 234126"/>
                  <a:gd name="connsiteX5" fmla="*/ 145315 w 369092"/>
                  <a:gd name="connsiteY5" fmla="*/ 228876 h 234126"/>
                  <a:gd name="connsiteX6" fmla="*/ 376 w 369092"/>
                  <a:gd name="connsiteY6" fmla="*/ 145196 h 234126"/>
                  <a:gd name="connsiteX7" fmla="*/ 180831 w 369092"/>
                  <a:gd name="connsiteY7" fmla="*/ 0 h 234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9092" h="234126">
                    <a:moveTo>
                      <a:pt x="188379" y="64"/>
                    </a:moveTo>
                    <a:cubicBezTo>
                      <a:pt x="248531" y="48463"/>
                      <a:pt x="362172" y="109972"/>
                      <a:pt x="368834" y="145260"/>
                    </a:cubicBezTo>
                    <a:cubicBezTo>
                      <a:pt x="375495" y="180546"/>
                      <a:pt x="251494" y="254251"/>
                      <a:pt x="223896" y="228940"/>
                    </a:cubicBezTo>
                    <a:cubicBezTo>
                      <a:pt x="196298" y="203629"/>
                      <a:pt x="200218" y="76356"/>
                      <a:pt x="188379" y="64"/>
                    </a:cubicBezTo>
                    <a:close/>
                    <a:moveTo>
                      <a:pt x="180831" y="0"/>
                    </a:moveTo>
                    <a:cubicBezTo>
                      <a:pt x="168992" y="76292"/>
                      <a:pt x="172544" y="205464"/>
                      <a:pt x="145315" y="228876"/>
                    </a:cubicBezTo>
                    <a:cubicBezTo>
                      <a:pt x="118087" y="252289"/>
                      <a:pt x="-7745" y="181752"/>
                      <a:pt x="376" y="145196"/>
                    </a:cubicBezTo>
                    <a:cubicBezTo>
                      <a:pt x="8498" y="108639"/>
                      <a:pt x="120680" y="48399"/>
                      <a:pt x="1808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84" name="フリーフォーム: 図形 1683">
                <a:extLst>
                  <a:ext uri="{FF2B5EF4-FFF2-40B4-BE49-F238E27FC236}">
                    <a16:creationId xmlns:a16="http://schemas.microsoft.com/office/drawing/2014/main" id="{848614A7-F771-4D64-8BA6-E8D8EF803A63}"/>
                  </a:ext>
                </a:extLst>
              </p:cNvPr>
              <p:cNvSpPr/>
              <p:nvPr/>
            </p:nvSpPr>
            <p:spPr bwMode="auto">
              <a:xfrm rot="16200000" flipH="1">
                <a:off x="7037644" y="6149767"/>
                <a:ext cx="180514" cy="393349"/>
              </a:xfrm>
              <a:custGeom>
                <a:avLst/>
                <a:gdLst>
                  <a:gd name="connsiteX0" fmla="*/ 638 w 254482"/>
                  <a:gd name="connsiteY0" fmla="*/ 42164 h 393349"/>
                  <a:gd name="connsiteX1" fmla="*/ 87647 w 254482"/>
                  <a:gd name="connsiteY1" fmla="*/ 182727 h 393349"/>
                  <a:gd name="connsiteX2" fmla="*/ 96975 w 254482"/>
                  <a:gd name="connsiteY2" fmla="*/ 196676 h 393349"/>
                  <a:gd name="connsiteX3" fmla="*/ 87649 w 254482"/>
                  <a:gd name="connsiteY3" fmla="*/ 210623 h 393349"/>
                  <a:gd name="connsiteX4" fmla="*/ 2073 w 254482"/>
                  <a:gd name="connsiteY4" fmla="*/ 367242 h 393349"/>
                  <a:gd name="connsiteX5" fmla="*/ 252598 w 254482"/>
                  <a:gd name="connsiteY5" fmla="*/ 367242 h 393349"/>
                  <a:gd name="connsiteX6" fmla="*/ 166891 w 254482"/>
                  <a:gd name="connsiteY6" fmla="*/ 210365 h 393349"/>
                  <a:gd name="connsiteX7" fmla="*/ 157726 w 254482"/>
                  <a:gd name="connsiteY7" fmla="*/ 196673 h 393349"/>
                  <a:gd name="connsiteX8" fmla="*/ 166889 w 254482"/>
                  <a:gd name="connsiteY8" fmla="*/ 182984 h 393349"/>
                  <a:gd name="connsiteX9" fmla="*/ 252596 w 254482"/>
                  <a:gd name="connsiteY9" fmla="*/ 26107 h 393349"/>
                  <a:gd name="connsiteX10" fmla="*/ 2071 w 254482"/>
                  <a:gd name="connsiteY10" fmla="*/ 26107 h 393349"/>
                  <a:gd name="connsiteX11" fmla="*/ 638 w 254482"/>
                  <a:gd name="connsiteY11" fmla="*/ 42164 h 39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4482" h="393349">
                    <a:moveTo>
                      <a:pt x="638" y="42164"/>
                    </a:moveTo>
                    <a:cubicBezTo>
                      <a:pt x="6387" y="74135"/>
                      <a:pt x="49924" y="130291"/>
                      <a:pt x="87647" y="182727"/>
                    </a:cubicBezTo>
                    <a:lnTo>
                      <a:pt x="96975" y="196676"/>
                    </a:lnTo>
                    <a:lnTo>
                      <a:pt x="87649" y="210623"/>
                    </a:lnTo>
                    <a:cubicBezTo>
                      <a:pt x="42381" y="273545"/>
                      <a:pt x="-11258" y="341825"/>
                      <a:pt x="2073" y="367242"/>
                    </a:cubicBezTo>
                    <a:cubicBezTo>
                      <a:pt x="19848" y="401132"/>
                      <a:pt x="235765" y="402961"/>
                      <a:pt x="252598" y="367242"/>
                    </a:cubicBezTo>
                    <a:cubicBezTo>
                      <a:pt x="265223" y="340453"/>
                      <a:pt x="211937" y="272859"/>
                      <a:pt x="166891" y="210365"/>
                    </a:cubicBezTo>
                    <a:lnTo>
                      <a:pt x="157726" y="196673"/>
                    </a:lnTo>
                    <a:lnTo>
                      <a:pt x="166889" y="182984"/>
                    </a:lnTo>
                    <a:cubicBezTo>
                      <a:pt x="211935" y="120490"/>
                      <a:pt x="265221" y="52896"/>
                      <a:pt x="252596" y="26107"/>
                    </a:cubicBezTo>
                    <a:cubicBezTo>
                      <a:pt x="235763" y="-9612"/>
                      <a:pt x="19846" y="-7783"/>
                      <a:pt x="2071" y="26107"/>
                    </a:cubicBezTo>
                    <a:cubicBezTo>
                      <a:pt x="-151" y="30343"/>
                      <a:pt x="-513" y="35770"/>
                      <a:pt x="638" y="421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85" name="四角形: 角を丸くする 1684">
                <a:extLst>
                  <a:ext uri="{FF2B5EF4-FFF2-40B4-BE49-F238E27FC236}">
                    <a16:creationId xmlns:a16="http://schemas.microsoft.com/office/drawing/2014/main" id="{6F392996-961F-4A0F-B1BB-98E16FBF5FD8}"/>
                  </a:ext>
                </a:extLst>
              </p:cNvPr>
              <p:cNvSpPr/>
              <p:nvPr/>
            </p:nvSpPr>
            <p:spPr bwMode="auto">
              <a:xfrm>
                <a:off x="7077915" y="6291263"/>
                <a:ext cx="99686" cy="113136"/>
              </a:xfrm>
              <a:prstGeom prst="roundRect">
                <a:avLst>
                  <a:gd name="adj" fmla="val 28953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692" name="グループ化 1691">
            <a:extLst>
              <a:ext uri="{FF2B5EF4-FFF2-40B4-BE49-F238E27FC236}">
                <a16:creationId xmlns:a16="http://schemas.microsoft.com/office/drawing/2014/main" id="{1A065CD5-8D81-4C20-B704-ABABBD168234}"/>
              </a:ext>
            </a:extLst>
          </p:cNvPr>
          <p:cNvGrpSpPr>
            <a:grpSpLocks noChangeAspect="1"/>
          </p:cNvGrpSpPr>
          <p:nvPr/>
        </p:nvGrpSpPr>
        <p:grpSpPr>
          <a:xfrm>
            <a:off x="8249406" y="780464"/>
            <a:ext cx="914801" cy="1655270"/>
            <a:chOff x="-1093109" y="-2366172"/>
            <a:chExt cx="2626838" cy="4753085"/>
          </a:xfrm>
        </p:grpSpPr>
        <p:sp>
          <p:nvSpPr>
            <p:cNvPr id="1693" name="台形 1692">
              <a:extLst>
                <a:ext uri="{FF2B5EF4-FFF2-40B4-BE49-F238E27FC236}">
                  <a16:creationId xmlns:a16="http://schemas.microsoft.com/office/drawing/2014/main" id="{810047DB-AC7A-4DC4-8726-4732E13124D0}"/>
                </a:ext>
              </a:extLst>
            </p:cNvPr>
            <p:cNvSpPr/>
            <p:nvPr/>
          </p:nvSpPr>
          <p:spPr bwMode="auto">
            <a:xfrm rot="18000000">
              <a:off x="631892" y="153969"/>
              <a:ext cx="439196" cy="637644"/>
            </a:xfrm>
            <a:prstGeom prst="trapezoid">
              <a:avLst>
                <a:gd name="adj" fmla="val 39989"/>
              </a:avLst>
            </a:prstGeom>
            <a:solidFill>
              <a:srgbClr val="FFCC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4" name="フローチャート: 論理積ゲート 1693">
              <a:extLst>
                <a:ext uri="{FF2B5EF4-FFF2-40B4-BE49-F238E27FC236}">
                  <a16:creationId xmlns:a16="http://schemas.microsoft.com/office/drawing/2014/main" id="{3B5F5282-644B-48C2-8373-7DEF9A709E96}"/>
                </a:ext>
              </a:extLst>
            </p:cNvPr>
            <p:cNvSpPr/>
            <p:nvPr/>
          </p:nvSpPr>
          <p:spPr bwMode="auto">
            <a:xfrm rot="16200000">
              <a:off x="-1032679" y="-2366172"/>
              <a:ext cx="2519760" cy="2519760"/>
            </a:xfrm>
            <a:prstGeom prst="flowChartDelay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5" name="フリーフォーム: 図形 1694">
              <a:extLst>
                <a:ext uri="{FF2B5EF4-FFF2-40B4-BE49-F238E27FC236}">
                  <a16:creationId xmlns:a16="http://schemas.microsoft.com/office/drawing/2014/main" id="{0D2B17AF-3544-4C87-A973-1BE79853BB92}"/>
                </a:ext>
              </a:extLst>
            </p:cNvPr>
            <p:cNvSpPr/>
            <p:nvPr/>
          </p:nvSpPr>
          <p:spPr bwMode="auto">
            <a:xfrm rot="13500000">
              <a:off x="-963337" y="787373"/>
              <a:ext cx="670246" cy="929790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6" name="台形 1695">
              <a:extLst>
                <a:ext uri="{FF2B5EF4-FFF2-40B4-BE49-F238E27FC236}">
                  <a16:creationId xmlns:a16="http://schemas.microsoft.com/office/drawing/2014/main" id="{55D66CE6-7E29-43C3-B8D4-5DF6A79327BB}"/>
                </a:ext>
              </a:extLst>
            </p:cNvPr>
            <p:cNvSpPr/>
            <p:nvPr/>
          </p:nvSpPr>
          <p:spPr bwMode="auto">
            <a:xfrm rot="1800000">
              <a:off x="-516672" y="212927"/>
              <a:ext cx="370433" cy="948889"/>
            </a:xfrm>
            <a:prstGeom prst="trapezoid">
              <a:avLst>
                <a:gd name="adj" fmla="val 38021"/>
              </a:avLst>
            </a:prstGeom>
            <a:solidFill>
              <a:srgbClr val="FFCC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7" name="楕円 1696">
              <a:extLst>
                <a:ext uri="{FF2B5EF4-FFF2-40B4-BE49-F238E27FC236}">
                  <a16:creationId xmlns:a16="http://schemas.microsoft.com/office/drawing/2014/main" id="{CFE984FA-27A9-4D04-9F23-EE204BFE336D}"/>
                </a:ext>
              </a:extLst>
            </p:cNvPr>
            <p:cNvSpPr/>
            <p:nvPr/>
          </p:nvSpPr>
          <p:spPr bwMode="auto">
            <a:xfrm rot="20700000">
              <a:off x="-1090282" y="-1147518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8" name="四角形: 角を丸くする 1697">
              <a:extLst>
                <a:ext uri="{FF2B5EF4-FFF2-40B4-BE49-F238E27FC236}">
                  <a16:creationId xmlns:a16="http://schemas.microsoft.com/office/drawing/2014/main" id="{64325443-68DA-47C8-9D44-845F803A1CE3}"/>
                </a:ext>
              </a:extLst>
            </p:cNvPr>
            <p:cNvSpPr/>
            <p:nvPr/>
          </p:nvSpPr>
          <p:spPr bwMode="auto">
            <a:xfrm flipH="1">
              <a:off x="338552" y="1588451"/>
              <a:ext cx="180207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9" name="フリーフォーム: 図形 1698">
              <a:extLst>
                <a:ext uri="{FF2B5EF4-FFF2-40B4-BE49-F238E27FC236}">
                  <a16:creationId xmlns:a16="http://schemas.microsoft.com/office/drawing/2014/main" id="{F7B9A87E-D7E3-41F2-8853-887A2C6A6520}"/>
                </a:ext>
              </a:extLst>
            </p:cNvPr>
            <p:cNvSpPr/>
            <p:nvPr/>
          </p:nvSpPr>
          <p:spPr bwMode="auto">
            <a:xfrm flipH="1">
              <a:off x="329246" y="2206893"/>
              <a:ext cx="493254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0" name="四角形: 角を丸くする 1699">
              <a:extLst>
                <a:ext uri="{FF2B5EF4-FFF2-40B4-BE49-F238E27FC236}">
                  <a16:creationId xmlns:a16="http://schemas.microsoft.com/office/drawing/2014/main" id="{BF977A08-9369-4DA1-8AD7-F609BBABF04C}"/>
                </a:ext>
              </a:extLst>
            </p:cNvPr>
            <p:cNvSpPr/>
            <p:nvPr/>
          </p:nvSpPr>
          <p:spPr bwMode="auto">
            <a:xfrm>
              <a:off x="-40085" y="1588451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1" name="フリーフォーム: 図形 1700">
              <a:extLst>
                <a:ext uri="{FF2B5EF4-FFF2-40B4-BE49-F238E27FC236}">
                  <a16:creationId xmlns:a16="http://schemas.microsoft.com/office/drawing/2014/main" id="{78A778F2-C683-4A3F-9AF8-BEAB6CB2CB87}"/>
                </a:ext>
              </a:extLst>
            </p:cNvPr>
            <p:cNvSpPr/>
            <p:nvPr/>
          </p:nvSpPr>
          <p:spPr bwMode="auto">
            <a:xfrm>
              <a:off x="-343827" y="2206893"/>
              <a:ext cx="493256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2" name="台形 1701">
              <a:extLst>
                <a:ext uri="{FF2B5EF4-FFF2-40B4-BE49-F238E27FC236}">
                  <a16:creationId xmlns:a16="http://schemas.microsoft.com/office/drawing/2014/main" id="{E6BD4BF6-776B-4F61-B27E-8FB37451E8AE}"/>
                </a:ext>
              </a:extLst>
            </p:cNvPr>
            <p:cNvSpPr/>
            <p:nvPr/>
          </p:nvSpPr>
          <p:spPr bwMode="auto">
            <a:xfrm rot="10800000" flipV="1">
              <a:off x="-262007" y="1059614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rgbClr val="2D2D8A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3" name="フリーフォーム: 図形 1702">
              <a:extLst>
                <a:ext uri="{FF2B5EF4-FFF2-40B4-BE49-F238E27FC236}">
                  <a16:creationId xmlns:a16="http://schemas.microsoft.com/office/drawing/2014/main" id="{F4CA07D3-147E-430E-A7AE-A271D4021124}"/>
                </a:ext>
              </a:extLst>
            </p:cNvPr>
            <p:cNvSpPr/>
            <p:nvPr/>
          </p:nvSpPr>
          <p:spPr bwMode="auto">
            <a:xfrm>
              <a:off x="-239521" y="186383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06751 w 922490"/>
                <a:gd name="connsiteY5" fmla="*/ 981625 h 981625"/>
                <a:gd name="connsiteX6" fmla="*/ 0 w 922490"/>
                <a:gd name="connsiteY6" fmla="*/ 981625 h 981625"/>
                <a:gd name="connsiteX7" fmla="*/ 0 w 922490"/>
                <a:gd name="connsiteY7" fmla="*/ 292715 h 981625"/>
                <a:gd name="connsiteX8" fmla="*/ 292715 w 922490"/>
                <a:gd name="connsiteY8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0 w 922490"/>
                <a:gd name="connsiteY5" fmla="*/ 981625 h 981625"/>
                <a:gd name="connsiteX6" fmla="*/ 0 w 922490"/>
                <a:gd name="connsiteY6" fmla="*/ 292715 h 981625"/>
                <a:gd name="connsiteX7" fmla="*/ 292715 w 922490"/>
                <a:gd name="connsiteY7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0 w 922490"/>
                <a:gd name="connsiteY4" fmla="*/ 981625 h 981625"/>
                <a:gd name="connsiteX5" fmla="*/ 0 w 922490"/>
                <a:gd name="connsiteY5" fmla="*/ 292715 h 981625"/>
                <a:gd name="connsiteX6" fmla="*/ 292715 w 922490"/>
                <a:gd name="connsiteY6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4" name="フリーフォーム: 図形 1703">
              <a:extLst>
                <a:ext uri="{FF2B5EF4-FFF2-40B4-BE49-F238E27FC236}">
                  <a16:creationId xmlns:a16="http://schemas.microsoft.com/office/drawing/2014/main" id="{88C53BE8-6AC5-436A-BB7D-45CDE39986B9}"/>
                </a:ext>
              </a:extLst>
            </p:cNvPr>
            <p:cNvSpPr/>
            <p:nvPr/>
          </p:nvSpPr>
          <p:spPr bwMode="auto">
            <a:xfrm>
              <a:off x="41735" y="-169217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5" name="楕円 1704">
              <a:extLst>
                <a:ext uri="{FF2B5EF4-FFF2-40B4-BE49-F238E27FC236}">
                  <a16:creationId xmlns:a16="http://schemas.microsoft.com/office/drawing/2014/main" id="{AF88ACBB-9131-4AB0-93A6-051528E1F987}"/>
                </a:ext>
              </a:extLst>
            </p:cNvPr>
            <p:cNvSpPr/>
            <p:nvPr/>
          </p:nvSpPr>
          <p:spPr bwMode="auto">
            <a:xfrm rot="900000" flipH="1">
              <a:off x="1024073" y="-1147519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D81FE49C-CD6F-4FA3-AC12-7A179934DC71}"/>
                </a:ext>
              </a:extLst>
            </p:cNvPr>
            <p:cNvSpPr/>
            <p:nvPr/>
          </p:nvSpPr>
          <p:spPr bwMode="auto">
            <a:xfrm>
              <a:off x="-924051" y="-2199115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7" name="四角形: 角を丸くする 1706">
              <a:extLst>
                <a:ext uri="{FF2B5EF4-FFF2-40B4-BE49-F238E27FC236}">
                  <a16:creationId xmlns:a16="http://schemas.microsoft.com/office/drawing/2014/main" id="{CFBE0780-693E-4873-BE58-05EF4E585AFF}"/>
                </a:ext>
              </a:extLst>
            </p:cNvPr>
            <p:cNvSpPr/>
            <p:nvPr/>
          </p:nvSpPr>
          <p:spPr bwMode="auto">
            <a:xfrm flipH="1">
              <a:off x="338551" y="1895803"/>
              <a:ext cx="180207" cy="313408"/>
            </a:xfrm>
            <a:prstGeom prst="roundRect">
              <a:avLst>
                <a:gd name="adj" fmla="val 0"/>
              </a:avLst>
            </a:prstGeom>
            <a:solidFill>
              <a:srgbClr val="CCEC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8" name="四角形: 角を丸くする 1707">
              <a:extLst>
                <a:ext uri="{FF2B5EF4-FFF2-40B4-BE49-F238E27FC236}">
                  <a16:creationId xmlns:a16="http://schemas.microsoft.com/office/drawing/2014/main" id="{CC17F6A7-E01B-4FAF-B281-A7FCDB5FF108}"/>
                </a:ext>
              </a:extLst>
            </p:cNvPr>
            <p:cNvSpPr/>
            <p:nvPr/>
          </p:nvSpPr>
          <p:spPr bwMode="auto">
            <a:xfrm>
              <a:off x="-40085" y="1895803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rgbClr val="CCEC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9" name="二等辺三角形 1">
              <a:extLst>
                <a:ext uri="{FF2B5EF4-FFF2-40B4-BE49-F238E27FC236}">
                  <a16:creationId xmlns:a16="http://schemas.microsoft.com/office/drawing/2014/main" id="{CA44C84C-D631-4ED6-9AA4-4FA3E82189F6}"/>
                </a:ext>
              </a:extLst>
            </p:cNvPr>
            <p:cNvSpPr/>
            <p:nvPr/>
          </p:nvSpPr>
          <p:spPr bwMode="auto">
            <a:xfrm>
              <a:off x="-36622" y="199215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0" name="二等辺三角形 1">
              <a:extLst>
                <a:ext uri="{FF2B5EF4-FFF2-40B4-BE49-F238E27FC236}">
                  <a16:creationId xmlns:a16="http://schemas.microsoft.com/office/drawing/2014/main" id="{0FCC0085-8523-41C1-96AF-6E7320934EA8}"/>
                </a:ext>
              </a:extLst>
            </p:cNvPr>
            <p:cNvSpPr/>
            <p:nvPr/>
          </p:nvSpPr>
          <p:spPr bwMode="auto">
            <a:xfrm flipH="1">
              <a:off x="223929" y="199214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11" name="グループ化 1710">
              <a:extLst>
                <a:ext uri="{FF2B5EF4-FFF2-40B4-BE49-F238E27FC236}">
                  <a16:creationId xmlns:a16="http://schemas.microsoft.com/office/drawing/2014/main" id="{1A42F204-20AD-4343-B6E1-F7C9A8025C5C}"/>
                </a:ext>
              </a:extLst>
            </p:cNvPr>
            <p:cNvGrpSpPr/>
            <p:nvPr/>
          </p:nvGrpSpPr>
          <p:grpSpPr>
            <a:xfrm>
              <a:off x="36581" y="267684"/>
              <a:ext cx="372505" cy="539963"/>
              <a:chOff x="6912424" y="6324828"/>
              <a:chExt cx="449175" cy="539963"/>
            </a:xfrm>
          </p:grpSpPr>
          <p:sp>
            <p:nvSpPr>
              <p:cNvPr id="1728" name="二等辺三角形 2">
                <a:extLst>
                  <a:ext uri="{FF2B5EF4-FFF2-40B4-BE49-F238E27FC236}">
                    <a16:creationId xmlns:a16="http://schemas.microsoft.com/office/drawing/2014/main" id="{624AEC87-D68E-4F19-86DF-443C33857B32}"/>
                  </a:ext>
                </a:extLst>
              </p:cNvPr>
              <p:cNvSpPr/>
              <p:nvPr/>
            </p:nvSpPr>
            <p:spPr bwMode="auto">
              <a:xfrm rot="900000">
                <a:off x="6940741" y="6413350"/>
                <a:ext cx="191354" cy="451441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  <a:gd name="connsiteX0" fmla="*/ 5 w 813345"/>
                  <a:gd name="connsiteY0" fmla="*/ 677462 h 762145"/>
                  <a:gd name="connsiteX1" fmla="*/ 718149 w 813345"/>
                  <a:gd name="connsiteY1" fmla="*/ 0 h 762145"/>
                  <a:gd name="connsiteX2" fmla="*/ 727589 w 813345"/>
                  <a:gd name="connsiteY2" fmla="*/ 677462 h 762145"/>
                  <a:gd name="connsiteX3" fmla="*/ 5 w 813345"/>
                  <a:gd name="connsiteY3" fmla="*/ 677462 h 762145"/>
                  <a:gd name="connsiteX0" fmla="*/ 24 w 813360"/>
                  <a:gd name="connsiteY0" fmla="*/ 677462 h 762143"/>
                  <a:gd name="connsiteX1" fmla="*/ 718168 w 813360"/>
                  <a:gd name="connsiteY1" fmla="*/ 0 h 762143"/>
                  <a:gd name="connsiteX2" fmla="*/ 727608 w 813360"/>
                  <a:gd name="connsiteY2" fmla="*/ 677462 h 762143"/>
                  <a:gd name="connsiteX3" fmla="*/ 24 w 813360"/>
                  <a:gd name="connsiteY3" fmla="*/ 677462 h 762143"/>
                  <a:gd name="connsiteX0" fmla="*/ 24 w 754732"/>
                  <a:gd name="connsiteY0" fmla="*/ 677462 h 762145"/>
                  <a:gd name="connsiteX1" fmla="*/ 718168 w 754732"/>
                  <a:gd name="connsiteY1" fmla="*/ 0 h 762145"/>
                  <a:gd name="connsiteX2" fmla="*/ 727608 w 754732"/>
                  <a:gd name="connsiteY2" fmla="*/ 677462 h 762145"/>
                  <a:gd name="connsiteX3" fmla="*/ 24 w 754732"/>
                  <a:gd name="connsiteY3" fmla="*/ 677462 h 762145"/>
                  <a:gd name="connsiteX0" fmla="*/ 24 w 754732"/>
                  <a:gd name="connsiteY0" fmla="*/ 677462 h 762143"/>
                  <a:gd name="connsiteX1" fmla="*/ 718168 w 754732"/>
                  <a:gd name="connsiteY1" fmla="*/ 0 h 762143"/>
                  <a:gd name="connsiteX2" fmla="*/ 727608 w 754732"/>
                  <a:gd name="connsiteY2" fmla="*/ 677462 h 762143"/>
                  <a:gd name="connsiteX3" fmla="*/ 24 w 754732"/>
                  <a:gd name="connsiteY3" fmla="*/ 677462 h 762143"/>
                  <a:gd name="connsiteX0" fmla="*/ 24 w 754732"/>
                  <a:gd name="connsiteY0" fmla="*/ 677462 h 744266"/>
                  <a:gd name="connsiteX1" fmla="*/ 718168 w 754732"/>
                  <a:gd name="connsiteY1" fmla="*/ 0 h 744266"/>
                  <a:gd name="connsiteX2" fmla="*/ 727608 w 754732"/>
                  <a:gd name="connsiteY2" fmla="*/ 677462 h 744266"/>
                  <a:gd name="connsiteX3" fmla="*/ 24 w 754732"/>
                  <a:gd name="connsiteY3" fmla="*/ 677462 h 744266"/>
                  <a:gd name="connsiteX0" fmla="*/ 19 w 771082"/>
                  <a:gd name="connsiteY0" fmla="*/ 729733 h 773343"/>
                  <a:gd name="connsiteX1" fmla="*/ 733633 w 771082"/>
                  <a:gd name="connsiteY1" fmla="*/ 0 h 773343"/>
                  <a:gd name="connsiteX2" fmla="*/ 743073 w 771082"/>
                  <a:gd name="connsiteY2" fmla="*/ 677462 h 773343"/>
                  <a:gd name="connsiteX3" fmla="*/ 19 w 771082"/>
                  <a:gd name="connsiteY3" fmla="*/ 729733 h 773343"/>
                  <a:gd name="connsiteX0" fmla="*/ 19 w 743073"/>
                  <a:gd name="connsiteY0" fmla="*/ 729733 h 773343"/>
                  <a:gd name="connsiteX1" fmla="*/ 733633 w 743073"/>
                  <a:gd name="connsiteY1" fmla="*/ 0 h 773343"/>
                  <a:gd name="connsiteX2" fmla="*/ 743073 w 743073"/>
                  <a:gd name="connsiteY2" fmla="*/ 677462 h 773343"/>
                  <a:gd name="connsiteX3" fmla="*/ 19 w 743073"/>
                  <a:gd name="connsiteY3" fmla="*/ 729733 h 773343"/>
                  <a:gd name="connsiteX0" fmla="*/ 19 w 743073"/>
                  <a:gd name="connsiteY0" fmla="*/ 729733 h 762852"/>
                  <a:gd name="connsiteX1" fmla="*/ 733633 w 743073"/>
                  <a:gd name="connsiteY1" fmla="*/ 0 h 762852"/>
                  <a:gd name="connsiteX2" fmla="*/ 743073 w 743073"/>
                  <a:gd name="connsiteY2" fmla="*/ 677462 h 762852"/>
                  <a:gd name="connsiteX3" fmla="*/ 19 w 743073"/>
                  <a:gd name="connsiteY3" fmla="*/ 729733 h 762852"/>
                  <a:gd name="connsiteX0" fmla="*/ 588 w 743642"/>
                  <a:gd name="connsiteY0" fmla="*/ 781932 h 815049"/>
                  <a:gd name="connsiteX1" fmla="*/ 610378 w 743642"/>
                  <a:gd name="connsiteY1" fmla="*/ 1 h 815049"/>
                  <a:gd name="connsiteX2" fmla="*/ 743642 w 743642"/>
                  <a:gd name="connsiteY2" fmla="*/ 729661 h 815049"/>
                  <a:gd name="connsiteX3" fmla="*/ 588 w 743642"/>
                  <a:gd name="connsiteY3" fmla="*/ 781932 h 815049"/>
                  <a:gd name="connsiteX0" fmla="*/ 588 w 743642"/>
                  <a:gd name="connsiteY0" fmla="*/ 781930 h 815049"/>
                  <a:gd name="connsiteX1" fmla="*/ 610378 w 743642"/>
                  <a:gd name="connsiteY1" fmla="*/ -1 h 815049"/>
                  <a:gd name="connsiteX2" fmla="*/ 743642 w 743642"/>
                  <a:gd name="connsiteY2" fmla="*/ 729659 h 815049"/>
                  <a:gd name="connsiteX3" fmla="*/ 588 w 743642"/>
                  <a:gd name="connsiteY3" fmla="*/ 781930 h 815049"/>
                  <a:gd name="connsiteX0" fmla="*/ 8 w 743062"/>
                  <a:gd name="connsiteY0" fmla="*/ 781932 h 815049"/>
                  <a:gd name="connsiteX1" fmla="*/ 609798 w 743062"/>
                  <a:gd name="connsiteY1" fmla="*/ 1 h 815049"/>
                  <a:gd name="connsiteX2" fmla="*/ 743062 w 743062"/>
                  <a:gd name="connsiteY2" fmla="*/ 729661 h 815049"/>
                  <a:gd name="connsiteX3" fmla="*/ 8 w 743062"/>
                  <a:gd name="connsiteY3" fmla="*/ 781932 h 815049"/>
                  <a:gd name="connsiteX0" fmla="*/ 8 w 743062"/>
                  <a:gd name="connsiteY0" fmla="*/ 781930 h 815049"/>
                  <a:gd name="connsiteX1" fmla="*/ 609798 w 743062"/>
                  <a:gd name="connsiteY1" fmla="*/ -1 h 815049"/>
                  <a:gd name="connsiteX2" fmla="*/ 743062 w 743062"/>
                  <a:gd name="connsiteY2" fmla="*/ 729659 h 815049"/>
                  <a:gd name="connsiteX3" fmla="*/ 8 w 743062"/>
                  <a:gd name="connsiteY3" fmla="*/ 781930 h 815049"/>
                  <a:gd name="connsiteX0" fmla="*/ 8 w 837322"/>
                  <a:gd name="connsiteY0" fmla="*/ 781932 h 821255"/>
                  <a:gd name="connsiteX1" fmla="*/ 609798 w 837322"/>
                  <a:gd name="connsiteY1" fmla="*/ 1 h 821255"/>
                  <a:gd name="connsiteX2" fmla="*/ 837322 w 837322"/>
                  <a:gd name="connsiteY2" fmla="*/ 747642 h 821255"/>
                  <a:gd name="connsiteX3" fmla="*/ 8 w 837322"/>
                  <a:gd name="connsiteY3" fmla="*/ 781932 h 821255"/>
                  <a:gd name="connsiteX0" fmla="*/ 8 w 837322"/>
                  <a:gd name="connsiteY0" fmla="*/ 781930 h 812559"/>
                  <a:gd name="connsiteX1" fmla="*/ 609798 w 837322"/>
                  <a:gd name="connsiteY1" fmla="*/ -1 h 812559"/>
                  <a:gd name="connsiteX2" fmla="*/ 837322 w 837322"/>
                  <a:gd name="connsiteY2" fmla="*/ 747640 h 812559"/>
                  <a:gd name="connsiteX3" fmla="*/ 8 w 837322"/>
                  <a:gd name="connsiteY3" fmla="*/ 781930 h 812559"/>
                  <a:gd name="connsiteX0" fmla="*/ 7 w 857602"/>
                  <a:gd name="connsiteY0" fmla="*/ 763388 h 800151"/>
                  <a:gd name="connsiteX1" fmla="*/ 630078 w 857602"/>
                  <a:gd name="connsiteY1" fmla="*/ 1 h 800151"/>
                  <a:gd name="connsiteX2" fmla="*/ 857602 w 857602"/>
                  <a:gd name="connsiteY2" fmla="*/ 747642 h 800151"/>
                  <a:gd name="connsiteX3" fmla="*/ 7 w 857602"/>
                  <a:gd name="connsiteY3" fmla="*/ 763388 h 800151"/>
                  <a:gd name="connsiteX0" fmla="*/ 7 w 857602"/>
                  <a:gd name="connsiteY0" fmla="*/ 763386 h 798815"/>
                  <a:gd name="connsiteX1" fmla="*/ 630078 w 857602"/>
                  <a:gd name="connsiteY1" fmla="*/ -1 h 798815"/>
                  <a:gd name="connsiteX2" fmla="*/ 857602 w 857602"/>
                  <a:gd name="connsiteY2" fmla="*/ 747640 h 798815"/>
                  <a:gd name="connsiteX3" fmla="*/ 7 w 857602"/>
                  <a:gd name="connsiteY3" fmla="*/ 763386 h 798815"/>
                  <a:gd name="connsiteX0" fmla="*/ 7 w 903886"/>
                  <a:gd name="connsiteY0" fmla="*/ 763388 h 805493"/>
                  <a:gd name="connsiteX1" fmla="*/ 630078 w 903886"/>
                  <a:gd name="connsiteY1" fmla="*/ 1 h 805493"/>
                  <a:gd name="connsiteX2" fmla="*/ 903885 w 903886"/>
                  <a:gd name="connsiteY2" fmla="*/ 763037 h 805493"/>
                  <a:gd name="connsiteX3" fmla="*/ 7 w 903886"/>
                  <a:gd name="connsiteY3" fmla="*/ 763388 h 805493"/>
                  <a:gd name="connsiteX0" fmla="*/ 7 w 905337"/>
                  <a:gd name="connsiteY0" fmla="*/ 763386 h 805493"/>
                  <a:gd name="connsiteX1" fmla="*/ 630078 w 905337"/>
                  <a:gd name="connsiteY1" fmla="*/ -1 h 805493"/>
                  <a:gd name="connsiteX2" fmla="*/ 903885 w 905337"/>
                  <a:gd name="connsiteY2" fmla="*/ 763035 h 805493"/>
                  <a:gd name="connsiteX3" fmla="*/ 7 w 905337"/>
                  <a:gd name="connsiteY3" fmla="*/ 763386 h 805493"/>
                  <a:gd name="connsiteX0" fmla="*/ 7 w 906174"/>
                  <a:gd name="connsiteY0" fmla="*/ 763388 h 805493"/>
                  <a:gd name="connsiteX1" fmla="*/ 630078 w 906174"/>
                  <a:gd name="connsiteY1" fmla="*/ 1 h 805493"/>
                  <a:gd name="connsiteX2" fmla="*/ 903885 w 906174"/>
                  <a:gd name="connsiteY2" fmla="*/ 763037 h 805493"/>
                  <a:gd name="connsiteX3" fmla="*/ 7 w 906174"/>
                  <a:gd name="connsiteY3" fmla="*/ 763388 h 805493"/>
                  <a:gd name="connsiteX0" fmla="*/ 11 w 905737"/>
                  <a:gd name="connsiteY0" fmla="*/ 754614 h 796721"/>
                  <a:gd name="connsiteX1" fmla="*/ 589064 w 905737"/>
                  <a:gd name="connsiteY1" fmla="*/ -1 h 796721"/>
                  <a:gd name="connsiteX2" fmla="*/ 903889 w 905737"/>
                  <a:gd name="connsiteY2" fmla="*/ 754263 h 796721"/>
                  <a:gd name="connsiteX3" fmla="*/ 11 w 905737"/>
                  <a:gd name="connsiteY3" fmla="*/ 754614 h 796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5737" h="796721">
                    <a:moveTo>
                      <a:pt x="11" y="754614"/>
                    </a:moveTo>
                    <a:cubicBezTo>
                      <a:pt x="-1562" y="641704"/>
                      <a:pt x="191150" y="208866"/>
                      <a:pt x="589064" y="-1"/>
                    </a:cubicBezTo>
                    <a:cubicBezTo>
                      <a:pt x="734814" y="250833"/>
                      <a:pt x="926632" y="590097"/>
                      <a:pt x="903889" y="754263"/>
                    </a:cubicBezTo>
                    <a:cubicBezTo>
                      <a:pt x="713812" y="808498"/>
                      <a:pt x="173685" y="813078"/>
                      <a:pt x="11" y="75461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9" name="二等辺三角形 2">
                <a:extLst>
                  <a:ext uri="{FF2B5EF4-FFF2-40B4-BE49-F238E27FC236}">
                    <a16:creationId xmlns:a16="http://schemas.microsoft.com/office/drawing/2014/main" id="{BCB1F97C-F22B-47A5-BC3B-C99A5A82C4AE}"/>
                  </a:ext>
                </a:extLst>
              </p:cNvPr>
              <p:cNvSpPr/>
              <p:nvPr/>
            </p:nvSpPr>
            <p:spPr bwMode="auto">
              <a:xfrm rot="1800000">
                <a:off x="6912424" y="6336812"/>
                <a:ext cx="229280" cy="397387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015" h="802983">
                    <a:moveTo>
                      <a:pt x="3168" y="750254"/>
                    </a:moveTo>
                    <a:cubicBezTo>
                      <a:pt x="-32730" y="678762"/>
                      <a:pt x="245696" y="250085"/>
                      <a:pt x="366960" y="0"/>
                    </a:cubicBezTo>
                    <a:cubicBezTo>
                      <a:pt x="488224" y="250085"/>
                      <a:pt x="778556" y="681144"/>
                      <a:pt x="730752" y="750254"/>
                    </a:cubicBezTo>
                    <a:cubicBezTo>
                      <a:pt x="682948" y="819364"/>
                      <a:pt x="39066" y="821746"/>
                      <a:pt x="3168" y="75025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0" name="二等辺三角形 2">
                <a:extLst>
                  <a:ext uri="{FF2B5EF4-FFF2-40B4-BE49-F238E27FC236}">
                    <a16:creationId xmlns:a16="http://schemas.microsoft.com/office/drawing/2014/main" id="{363084DA-8695-4568-B379-D22B66102D99}"/>
                  </a:ext>
                </a:extLst>
              </p:cNvPr>
              <p:cNvSpPr/>
              <p:nvPr/>
            </p:nvSpPr>
            <p:spPr bwMode="auto">
              <a:xfrm rot="20700000" flipH="1">
                <a:off x="7142827" y="6412525"/>
                <a:ext cx="182115" cy="441622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  <a:gd name="connsiteX0" fmla="*/ 5 w 813345"/>
                  <a:gd name="connsiteY0" fmla="*/ 677462 h 762145"/>
                  <a:gd name="connsiteX1" fmla="*/ 718149 w 813345"/>
                  <a:gd name="connsiteY1" fmla="*/ 0 h 762145"/>
                  <a:gd name="connsiteX2" fmla="*/ 727589 w 813345"/>
                  <a:gd name="connsiteY2" fmla="*/ 677462 h 762145"/>
                  <a:gd name="connsiteX3" fmla="*/ 5 w 813345"/>
                  <a:gd name="connsiteY3" fmla="*/ 677462 h 762145"/>
                  <a:gd name="connsiteX0" fmla="*/ 24 w 813360"/>
                  <a:gd name="connsiteY0" fmla="*/ 677462 h 762143"/>
                  <a:gd name="connsiteX1" fmla="*/ 718168 w 813360"/>
                  <a:gd name="connsiteY1" fmla="*/ 0 h 762143"/>
                  <a:gd name="connsiteX2" fmla="*/ 727608 w 813360"/>
                  <a:gd name="connsiteY2" fmla="*/ 677462 h 762143"/>
                  <a:gd name="connsiteX3" fmla="*/ 24 w 813360"/>
                  <a:gd name="connsiteY3" fmla="*/ 677462 h 762143"/>
                  <a:gd name="connsiteX0" fmla="*/ 24 w 754732"/>
                  <a:gd name="connsiteY0" fmla="*/ 677462 h 762145"/>
                  <a:gd name="connsiteX1" fmla="*/ 718168 w 754732"/>
                  <a:gd name="connsiteY1" fmla="*/ 0 h 762145"/>
                  <a:gd name="connsiteX2" fmla="*/ 727608 w 754732"/>
                  <a:gd name="connsiteY2" fmla="*/ 677462 h 762145"/>
                  <a:gd name="connsiteX3" fmla="*/ 24 w 754732"/>
                  <a:gd name="connsiteY3" fmla="*/ 677462 h 762145"/>
                  <a:gd name="connsiteX0" fmla="*/ 24 w 754732"/>
                  <a:gd name="connsiteY0" fmla="*/ 677462 h 762143"/>
                  <a:gd name="connsiteX1" fmla="*/ 718168 w 754732"/>
                  <a:gd name="connsiteY1" fmla="*/ 0 h 762143"/>
                  <a:gd name="connsiteX2" fmla="*/ 727608 w 754732"/>
                  <a:gd name="connsiteY2" fmla="*/ 677462 h 762143"/>
                  <a:gd name="connsiteX3" fmla="*/ 24 w 754732"/>
                  <a:gd name="connsiteY3" fmla="*/ 677462 h 762143"/>
                  <a:gd name="connsiteX0" fmla="*/ 24 w 754732"/>
                  <a:gd name="connsiteY0" fmla="*/ 677462 h 744266"/>
                  <a:gd name="connsiteX1" fmla="*/ 718168 w 754732"/>
                  <a:gd name="connsiteY1" fmla="*/ 0 h 744266"/>
                  <a:gd name="connsiteX2" fmla="*/ 727608 w 754732"/>
                  <a:gd name="connsiteY2" fmla="*/ 677462 h 744266"/>
                  <a:gd name="connsiteX3" fmla="*/ 24 w 754732"/>
                  <a:gd name="connsiteY3" fmla="*/ 677462 h 744266"/>
                  <a:gd name="connsiteX0" fmla="*/ 19 w 771082"/>
                  <a:gd name="connsiteY0" fmla="*/ 729733 h 773343"/>
                  <a:gd name="connsiteX1" fmla="*/ 733633 w 771082"/>
                  <a:gd name="connsiteY1" fmla="*/ 0 h 773343"/>
                  <a:gd name="connsiteX2" fmla="*/ 743073 w 771082"/>
                  <a:gd name="connsiteY2" fmla="*/ 677462 h 773343"/>
                  <a:gd name="connsiteX3" fmla="*/ 19 w 771082"/>
                  <a:gd name="connsiteY3" fmla="*/ 729733 h 773343"/>
                  <a:gd name="connsiteX0" fmla="*/ 19 w 743073"/>
                  <a:gd name="connsiteY0" fmla="*/ 729733 h 773343"/>
                  <a:gd name="connsiteX1" fmla="*/ 733633 w 743073"/>
                  <a:gd name="connsiteY1" fmla="*/ 0 h 773343"/>
                  <a:gd name="connsiteX2" fmla="*/ 743073 w 743073"/>
                  <a:gd name="connsiteY2" fmla="*/ 677462 h 773343"/>
                  <a:gd name="connsiteX3" fmla="*/ 19 w 743073"/>
                  <a:gd name="connsiteY3" fmla="*/ 729733 h 773343"/>
                  <a:gd name="connsiteX0" fmla="*/ 19 w 743073"/>
                  <a:gd name="connsiteY0" fmla="*/ 729733 h 762852"/>
                  <a:gd name="connsiteX1" fmla="*/ 733633 w 743073"/>
                  <a:gd name="connsiteY1" fmla="*/ 0 h 762852"/>
                  <a:gd name="connsiteX2" fmla="*/ 743073 w 743073"/>
                  <a:gd name="connsiteY2" fmla="*/ 677462 h 762852"/>
                  <a:gd name="connsiteX3" fmla="*/ 19 w 743073"/>
                  <a:gd name="connsiteY3" fmla="*/ 729733 h 762852"/>
                  <a:gd name="connsiteX0" fmla="*/ 588 w 743642"/>
                  <a:gd name="connsiteY0" fmla="*/ 781932 h 815049"/>
                  <a:gd name="connsiteX1" fmla="*/ 610378 w 743642"/>
                  <a:gd name="connsiteY1" fmla="*/ 1 h 815049"/>
                  <a:gd name="connsiteX2" fmla="*/ 743642 w 743642"/>
                  <a:gd name="connsiteY2" fmla="*/ 729661 h 815049"/>
                  <a:gd name="connsiteX3" fmla="*/ 588 w 743642"/>
                  <a:gd name="connsiteY3" fmla="*/ 781932 h 815049"/>
                  <a:gd name="connsiteX0" fmla="*/ 588 w 743642"/>
                  <a:gd name="connsiteY0" fmla="*/ 781930 h 815049"/>
                  <a:gd name="connsiteX1" fmla="*/ 610378 w 743642"/>
                  <a:gd name="connsiteY1" fmla="*/ -1 h 815049"/>
                  <a:gd name="connsiteX2" fmla="*/ 743642 w 743642"/>
                  <a:gd name="connsiteY2" fmla="*/ 729659 h 815049"/>
                  <a:gd name="connsiteX3" fmla="*/ 588 w 743642"/>
                  <a:gd name="connsiteY3" fmla="*/ 781930 h 815049"/>
                  <a:gd name="connsiteX0" fmla="*/ 8 w 743062"/>
                  <a:gd name="connsiteY0" fmla="*/ 781932 h 815049"/>
                  <a:gd name="connsiteX1" fmla="*/ 609798 w 743062"/>
                  <a:gd name="connsiteY1" fmla="*/ 1 h 815049"/>
                  <a:gd name="connsiteX2" fmla="*/ 743062 w 743062"/>
                  <a:gd name="connsiteY2" fmla="*/ 729661 h 815049"/>
                  <a:gd name="connsiteX3" fmla="*/ 8 w 743062"/>
                  <a:gd name="connsiteY3" fmla="*/ 781932 h 815049"/>
                  <a:gd name="connsiteX0" fmla="*/ 8 w 743062"/>
                  <a:gd name="connsiteY0" fmla="*/ 781930 h 815049"/>
                  <a:gd name="connsiteX1" fmla="*/ 609798 w 743062"/>
                  <a:gd name="connsiteY1" fmla="*/ -1 h 815049"/>
                  <a:gd name="connsiteX2" fmla="*/ 743062 w 743062"/>
                  <a:gd name="connsiteY2" fmla="*/ 729659 h 815049"/>
                  <a:gd name="connsiteX3" fmla="*/ 8 w 743062"/>
                  <a:gd name="connsiteY3" fmla="*/ 781930 h 815049"/>
                  <a:gd name="connsiteX0" fmla="*/ 8 w 837322"/>
                  <a:gd name="connsiteY0" fmla="*/ 781932 h 821255"/>
                  <a:gd name="connsiteX1" fmla="*/ 609798 w 837322"/>
                  <a:gd name="connsiteY1" fmla="*/ 1 h 821255"/>
                  <a:gd name="connsiteX2" fmla="*/ 837322 w 837322"/>
                  <a:gd name="connsiteY2" fmla="*/ 747642 h 821255"/>
                  <a:gd name="connsiteX3" fmla="*/ 8 w 837322"/>
                  <a:gd name="connsiteY3" fmla="*/ 781932 h 821255"/>
                  <a:gd name="connsiteX0" fmla="*/ 8 w 837322"/>
                  <a:gd name="connsiteY0" fmla="*/ 781930 h 812559"/>
                  <a:gd name="connsiteX1" fmla="*/ 609798 w 837322"/>
                  <a:gd name="connsiteY1" fmla="*/ -1 h 812559"/>
                  <a:gd name="connsiteX2" fmla="*/ 837322 w 837322"/>
                  <a:gd name="connsiteY2" fmla="*/ 747640 h 812559"/>
                  <a:gd name="connsiteX3" fmla="*/ 8 w 837322"/>
                  <a:gd name="connsiteY3" fmla="*/ 781930 h 812559"/>
                  <a:gd name="connsiteX0" fmla="*/ 7 w 857602"/>
                  <a:gd name="connsiteY0" fmla="*/ 763388 h 800151"/>
                  <a:gd name="connsiteX1" fmla="*/ 630078 w 857602"/>
                  <a:gd name="connsiteY1" fmla="*/ 1 h 800151"/>
                  <a:gd name="connsiteX2" fmla="*/ 857602 w 857602"/>
                  <a:gd name="connsiteY2" fmla="*/ 747642 h 800151"/>
                  <a:gd name="connsiteX3" fmla="*/ 7 w 857602"/>
                  <a:gd name="connsiteY3" fmla="*/ 763388 h 800151"/>
                  <a:gd name="connsiteX0" fmla="*/ 7 w 857602"/>
                  <a:gd name="connsiteY0" fmla="*/ 763386 h 798815"/>
                  <a:gd name="connsiteX1" fmla="*/ 630078 w 857602"/>
                  <a:gd name="connsiteY1" fmla="*/ -1 h 798815"/>
                  <a:gd name="connsiteX2" fmla="*/ 857602 w 857602"/>
                  <a:gd name="connsiteY2" fmla="*/ 747640 h 798815"/>
                  <a:gd name="connsiteX3" fmla="*/ 7 w 857602"/>
                  <a:gd name="connsiteY3" fmla="*/ 763386 h 798815"/>
                  <a:gd name="connsiteX0" fmla="*/ 7 w 903886"/>
                  <a:gd name="connsiteY0" fmla="*/ 763388 h 805493"/>
                  <a:gd name="connsiteX1" fmla="*/ 630078 w 903886"/>
                  <a:gd name="connsiteY1" fmla="*/ 1 h 805493"/>
                  <a:gd name="connsiteX2" fmla="*/ 903885 w 903886"/>
                  <a:gd name="connsiteY2" fmla="*/ 763037 h 805493"/>
                  <a:gd name="connsiteX3" fmla="*/ 7 w 903886"/>
                  <a:gd name="connsiteY3" fmla="*/ 763388 h 805493"/>
                  <a:gd name="connsiteX0" fmla="*/ 7 w 905337"/>
                  <a:gd name="connsiteY0" fmla="*/ 763386 h 805493"/>
                  <a:gd name="connsiteX1" fmla="*/ 630078 w 905337"/>
                  <a:gd name="connsiteY1" fmla="*/ -1 h 805493"/>
                  <a:gd name="connsiteX2" fmla="*/ 903885 w 905337"/>
                  <a:gd name="connsiteY2" fmla="*/ 763035 h 805493"/>
                  <a:gd name="connsiteX3" fmla="*/ 7 w 905337"/>
                  <a:gd name="connsiteY3" fmla="*/ 763386 h 805493"/>
                  <a:gd name="connsiteX0" fmla="*/ 7 w 906174"/>
                  <a:gd name="connsiteY0" fmla="*/ 763388 h 805493"/>
                  <a:gd name="connsiteX1" fmla="*/ 630078 w 906174"/>
                  <a:gd name="connsiteY1" fmla="*/ 1 h 805493"/>
                  <a:gd name="connsiteX2" fmla="*/ 903885 w 906174"/>
                  <a:gd name="connsiteY2" fmla="*/ 763037 h 805493"/>
                  <a:gd name="connsiteX3" fmla="*/ 7 w 906174"/>
                  <a:gd name="connsiteY3" fmla="*/ 763388 h 805493"/>
                  <a:gd name="connsiteX0" fmla="*/ 11 w 905665"/>
                  <a:gd name="connsiteY0" fmla="*/ 753609 h 795715"/>
                  <a:gd name="connsiteX1" fmla="*/ 580402 w 905665"/>
                  <a:gd name="connsiteY1" fmla="*/ 0 h 795715"/>
                  <a:gd name="connsiteX2" fmla="*/ 903889 w 905665"/>
                  <a:gd name="connsiteY2" fmla="*/ 753258 h 795715"/>
                  <a:gd name="connsiteX3" fmla="*/ 11 w 905665"/>
                  <a:gd name="connsiteY3" fmla="*/ 753609 h 795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5665" h="795715">
                    <a:moveTo>
                      <a:pt x="11" y="753609"/>
                    </a:moveTo>
                    <a:cubicBezTo>
                      <a:pt x="-1562" y="640699"/>
                      <a:pt x="182488" y="208867"/>
                      <a:pt x="580402" y="0"/>
                    </a:cubicBezTo>
                    <a:cubicBezTo>
                      <a:pt x="726152" y="250834"/>
                      <a:pt x="926632" y="589092"/>
                      <a:pt x="903889" y="753258"/>
                    </a:cubicBezTo>
                    <a:cubicBezTo>
                      <a:pt x="713812" y="807493"/>
                      <a:pt x="173685" y="812073"/>
                      <a:pt x="11" y="753609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1" name="二等辺三角形 2">
                <a:extLst>
                  <a:ext uri="{FF2B5EF4-FFF2-40B4-BE49-F238E27FC236}">
                    <a16:creationId xmlns:a16="http://schemas.microsoft.com/office/drawing/2014/main" id="{DC634DAC-16B4-4FBB-835D-399076CD7113}"/>
                  </a:ext>
                </a:extLst>
              </p:cNvPr>
              <p:cNvSpPr/>
              <p:nvPr/>
            </p:nvSpPr>
            <p:spPr bwMode="auto">
              <a:xfrm rot="19800000" flipH="1">
                <a:off x="7130461" y="6324828"/>
                <a:ext cx="231138" cy="411027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015" h="802983">
                    <a:moveTo>
                      <a:pt x="3168" y="750254"/>
                    </a:moveTo>
                    <a:cubicBezTo>
                      <a:pt x="-32730" y="678762"/>
                      <a:pt x="245696" y="250085"/>
                      <a:pt x="366960" y="0"/>
                    </a:cubicBezTo>
                    <a:cubicBezTo>
                      <a:pt x="488224" y="250085"/>
                      <a:pt x="778556" y="681144"/>
                      <a:pt x="730752" y="750254"/>
                    </a:cubicBezTo>
                    <a:cubicBezTo>
                      <a:pt x="682948" y="819364"/>
                      <a:pt x="39066" y="821746"/>
                      <a:pt x="3168" y="75025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2" name="四角形: 角を丸くする 1731">
                <a:extLst>
                  <a:ext uri="{FF2B5EF4-FFF2-40B4-BE49-F238E27FC236}">
                    <a16:creationId xmlns:a16="http://schemas.microsoft.com/office/drawing/2014/main" id="{B55F1F88-570F-4EA9-A697-83D0E3C6978F}"/>
                  </a:ext>
                </a:extLst>
              </p:cNvPr>
              <p:cNvSpPr/>
              <p:nvPr/>
            </p:nvSpPr>
            <p:spPr bwMode="auto">
              <a:xfrm>
                <a:off x="7038482" y="6330526"/>
                <a:ext cx="181468" cy="174694"/>
              </a:xfrm>
              <a:prstGeom prst="roundRect">
                <a:avLst>
                  <a:gd name="adj" fmla="val 40878"/>
                </a:avLst>
              </a:prstGeom>
              <a:solidFill>
                <a:srgbClr val="FF00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12" name="フリーフォーム: 図形 1711">
              <a:extLst>
                <a:ext uri="{FF2B5EF4-FFF2-40B4-BE49-F238E27FC236}">
                  <a16:creationId xmlns:a16="http://schemas.microsoft.com/office/drawing/2014/main" id="{2BE41D77-BF28-447B-850F-ECB4B35F545E}"/>
                </a:ext>
              </a:extLst>
            </p:cNvPr>
            <p:cNvSpPr/>
            <p:nvPr/>
          </p:nvSpPr>
          <p:spPr bwMode="auto">
            <a:xfrm rot="16200000">
              <a:off x="-211575" y="-3056455"/>
              <a:ext cx="877555" cy="2388843"/>
            </a:xfrm>
            <a:custGeom>
              <a:avLst/>
              <a:gdLst>
                <a:gd name="connsiteX0" fmla="*/ 877555 w 877555"/>
                <a:gd name="connsiteY0" fmla="*/ 1194421 h 2388843"/>
                <a:gd name="connsiteX1" fmla="*/ 108077 w 877555"/>
                <a:gd name="connsiteY1" fmla="*/ 2355294 h 2388843"/>
                <a:gd name="connsiteX2" fmla="*/ 0 w 877555"/>
                <a:gd name="connsiteY2" fmla="*/ 2388843 h 2388843"/>
                <a:gd name="connsiteX3" fmla="*/ 325 w 877555"/>
                <a:gd name="connsiteY3" fmla="*/ 2387199 h 2388843"/>
                <a:gd name="connsiteX4" fmla="*/ 42691 w 877555"/>
                <a:gd name="connsiteY4" fmla="*/ 2105661 h 2388843"/>
                <a:gd name="connsiteX5" fmla="*/ 54993 w 877555"/>
                <a:gd name="connsiteY5" fmla="*/ 1989294 h 2388843"/>
                <a:gd name="connsiteX6" fmla="*/ 120097 w 877555"/>
                <a:gd name="connsiteY6" fmla="*/ 1963556 h 2388843"/>
                <a:gd name="connsiteX7" fmla="*/ 60216 w 877555"/>
                <a:gd name="connsiteY7" fmla="*/ 1939884 h 2388843"/>
                <a:gd name="connsiteX8" fmla="*/ 73737 w 877555"/>
                <a:gd name="connsiteY8" fmla="*/ 1811992 h 2388843"/>
                <a:gd name="connsiteX9" fmla="*/ 85503 w 877555"/>
                <a:gd name="connsiteY9" fmla="*/ 1624478 h 2388843"/>
                <a:gd name="connsiteX10" fmla="*/ 203508 w 877555"/>
                <a:gd name="connsiteY10" fmla="*/ 1577827 h 2388843"/>
                <a:gd name="connsiteX11" fmla="*/ 91215 w 877555"/>
                <a:gd name="connsiteY11" fmla="*/ 1533435 h 2388843"/>
                <a:gd name="connsiteX12" fmla="*/ 92828 w 877555"/>
                <a:gd name="connsiteY12" fmla="*/ 1507732 h 2388843"/>
                <a:gd name="connsiteX13" fmla="*/ 98164 w 877555"/>
                <a:gd name="connsiteY13" fmla="*/ 1250741 h 2388843"/>
                <a:gd name="connsiteX14" fmla="*/ 246504 w 877555"/>
                <a:gd name="connsiteY14" fmla="*/ 1192098 h 2388843"/>
                <a:gd name="connsiteX15" fmla="*/ 98066 w 877555"/>
                <a:gd name="connsiteY15" fmla="*/ 1133417 h 2388843"/>
                <a:gd name="connsiteX16" fmla="*/ 92828 w 877555"/>
                <a:gd name="connsiteY16" fmla="*/ 881111 h 2388843"/>
                <a:gd name="connsiteX17" fmla="*/ 90652 w 877555"/>
                <a:gd name="connsiteY17" fmla="*/ 846431 h 2388843"/>
                <a:gd name="connsiteX18" fmla="*/ 203508 w 877555"/>
                <a:gd name="connsiteY18" fmla="*/ 801816 h 2388843"/>
                <a:gd name="connsiteX19" fmla="*/ 84911 w 877555"/>
                <a:gd name="connsiteY19" fmla="*/ 754931 h 2388843"/>
                <a:gd name="connsiteX20" fmla="*/ 73737 w 877555"/>
                <a:gd name="connsiteY20" fmla="*/ 576851 h 2388843"/>
                <a:gd name="connsiteX21" fmla="*/ 56283 w 877555"/>
                <a:gd name="connsiteY21" fmla="*/ 411746 h 2388843"/>
                <a:gd name="connsiteX22" fmla="*/ 120097 w 877555"/>
                <a:gd name="connsiteY22" fmla="*/ 386518 h 2388843"/>
                <a:gd name="connsiteX23" fmla="*/ 50716 w 877555"/>
                <a:gd name="connsiteY23" fmla="*/ 359090 h 2388843"/>
                <a:gd name="connsiteX24" fmla="*/ 42692 w 877555"/>
                <a:gd name="connsiteY24" fmla="*/ 283182 h 2388843"/>
                <a:gd name="connsiteX25" fmla="*/ 326 w 877555"/>
                <a:gd name="connsiteY25" fmla="*/ 1643 h 2388843"/>
                <a:gd name="connsiteX26" fmla="*/ 0 w 877555"/>
                <a:gd name="connsiteY26" fmla="*/ 0 h 2388843"/>
                <a:gd name="connsiteX27" fmla="*/ 108077 w 877555"/>
                <a:gd name="connsiteY27" fmla="*/ 33549 h 2388843"/>
                <a:gd name="connsiteX28" fmla="*/ 877555 w 877555"/>
                <a:gd name="connsiteY28" fmla="*/ 1194421 h 238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77555" h="2388843">
                  <a:moveTo>
                    <a:pt x="877555" y="1194421"/>
                  </a:moveTo>
                  <a:cubicBezTo>
                    <a:pt x="877555" y="1716281"/>
                    <a:pt x="560267" y="2164034"/>
                    <a:pt x="108077" y="2355294"/>
                  </a:cubicBezTo>
                  <a:lnTo>
                    <a:pt x="0" y="2388843"/>
                  </a:lnTo>
                  <a:lnTo>
                    <a:pt x="325" y="2387199"/>
                  </a:lnTo>
                  <a:cubicBezTo>
                    <a:pt x="16263" y="2295546"/>
                    <a:pt x="30421" y="2201615"/>
                    <a:pt x="42691" y="2105661"/>
                  </a:cubicBezTo>
                  <a:lnTo>
                    <a:pt x="54993" y="1989294"/>
                  </a:lnTo>
                  <a:lnTo>
                    <a:pt x="120097" y="1963556"/>
                  </a:lnTo>
                  <a:lnTo>
                    <a:pt x="60216" y="1939884"/>
                  </a:lnTo>
                  <a:lnTo>
                    <a:pt x="73737" y="1811992"/>
                  </a:lnTo>
                  <a:lnTo>
                    <a:pt x="85503" y="1624478"/>
                  </a:lnTo>
                  <a:lnTo>
                    <a:pt x="203508" y="1577827"/>
                  </a:lnTo>
                  <a:lnTo>
                    <a:pt x="91215" y="1533435"/>
                  </a:lnTo>
                  <a:lnTo>
                    <a:pt x="92828" y="1507732"/>
                  </a:lnTo>
                  <a:lnTo>
                    <a:pt x="98164" y="1250741"/>
                  </a:lnTo>
                  <a:lnTo>
                    <a:pt x="246504" y="1192098"/>
                  </a:lnTo>
                  <a:lnTo>
                    <a:pt x="98066" y="1133417"/>
                  </a:lnTo>
                  <a:lnTo>
                    <a:pt x="92828" y="881111"/>
                  </a:lnTo>
                  <a:lnTo>
                    <a:pt x="90652" y="846431"/>
                  </a:lnTo>
                  <a:lnTo>
                    <a:pt x="203508" y="801816"/>
                  </a:lnTo>
                  <a:lnTo>
                    <a:pt x="84911" y="754931"/>
                  </a:lnTo>
                  <a:lnTo>
                    <a:pt x="73737" y="576851"/>
                  </a:lnTo>
                  <a:lnTo>
                    <a:pt x="56283" y="411746"/>
                  </a:lnTo>
                  <a:lnTo>
                    <a:pt x="120097" y="386518"/>
                  </a:lnTo>
                  <a:lnTo>
                    <a:pt x="50716" y="359090"/>
                  </a:lnTo>
                  <a:lnTo>
                    <a:pt x="42692" y="283182"/>
                  </a:lnTo>
                  <a:cubicBezTo>
                    <a:pt x="30421" y="187228"/>
                    <a:pt x="16264" y="93297"/>
                    <a:pt x="326" y="1643"/>
                  </a:cubicBezTo>
                  <a:lnTo>
                    <a:pt x="0" y="0"/>
                  </a:lnTo>
                  <a:lnTo>
                    <a:pt x="108077" y="33549"/>
                  </a:lnTo>
                  <a:cubicBezTo>
                    <a:pt x="560267" y="224809"/>
                    <a:pt x="877555" y="672562"/>
                    <a:pt x="877555" y="1194421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3" name="四角形: 角を丸くする 1712">
              <a:extLst>
                <a:ext uri="{FF2B5EF4-FFF2-40B4-BE49-F238E27FC236}">
                  <a16:creationId xmlns:a16="http://schemas.microsoft.com/office/drawing/2014/main" id="{CCB9F706-D4DB-480F-85F6-FA6539A37232}"/>
                </a:ext>
              </a:extLst>
            </p:cNvPr>
            <p:cNvSpPr/>
            <p:nvPr/>
          </p:nvSpPr>
          <p:spPr bwMode="auto">
            <a:xfrm>
              <a:off x="-648261" y="-1282461"/>
              <a:ext cx="467882" cy="626157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4" name="四角形: 角を丸くする 1713">
              <a:extLst>
                <a:ext uri="{FF2B5EF4-FFF2-40B4-BE49-F238E27FC236}">
                  <a16:creationId xmlns:a16="http://schemas.microsoft.com/office/drawing/2014/main" id="{2B17DA6D-7675-43E2-9A10-B8942C9B5A14}"/>
                </a:ext>
              </a:extLst>
            </p:cNvPr>
            <p:cNvSpPr/>
            <p:nvPr/>
          </p:nvSpPr>
          <p:spPr bwMode="auto">
            <a:xfrm>
              <a:off x="623826" y="-1282461"/>
              <a:ext cx="467882" cy="626157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5" name="楕円 1714">
              <a:extLst>
                <a:ext uri="{FF2B5EF4-FFF2-40B4-BE49-F238E27FC236}">
                  <a16:creationId xmlns:a16="http://schemas.microsoft.com/office/drawing/2014/main" id="{3AE4B017-A995-42A2-AF60-6DBC87091C46}"/>
                </a:ext>
              </a:extLst>
            </p:cNvPr>
            <p:cNvSpPr/>
            <p:nvPr/>
          </p:nvSpPr>
          <p:spPr bwMode="auto">
            <a:xfrm>
              <a:off x="-513756" y="-1121209"/>
              <a:ext cx="316057" cy="316057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6" name="楕円 1715">
              <a:extLst>
                <a:ext uri="{FF2B5EF4-FFF2-40B4-BE49-F238E27FC236}">
                  <a16:creationId xmlns:a16="http://schemas.microsoft.com/office/drawing/2014/main" id="{DE03A51B-49A1-4C7A-867E-B024CF34C36F}"/>
                </a:ext>
              </a:extLst>
            </p:cNvPr>
            <p:cNvSpPr/>
            <p:nvPr/>
          </p:nvSpPr>
          <p:spPr bwMode="auto">
            <a:xfrm>
              <a:off x="642941" y="-1121209"/>
              <a:ext cx="316057" cy="316057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7" name="月 1716">
              <a:extLst>
                <a:ext uri="{FF2B5EF4-FFF2-40B4-BE49-F238E27FC236}">
                  <a16:creationId xmlns:a16="http://schemas.microsoft.com/office/drawing/2014/main" id="{CDE3469A-AFA5-4441-B8E0-31AE17695C87}"/>
                </a:ext>
              </a:extLst>
            </p:cNvPr>
            <p:cNvSpPr/>
            <p:nvPr/>
          </p:nvSpPr>
          <p:spPr bwMode="auto">
            <a:xfrm rot="16200000">
              <a:off x="122052" y="-509639"/>
              <a:ext cx="203755" cy="66305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8" name="月 1717">
              <a:extLst>
                <a:ext uri="{FF2B5EF4-FFF2-40B4-BE49-F238E27FC236}">
                  <a16:creationId xmlns:a16="http://schemas.microsoft.com/office/drawing/2014/main" id="{504CDB55-FE2C-4665-BD03-E2BBE75D10ED}"/>
                </a:ext>
              </a:extLst>
            </p:cNvPr>
            <p:cNvSpPr/>
            <p:nvPr/>
          </p:nvSpPr>
          <p:spPr bwMode="auto">
            <a:xfrm rot="16200000">
              <a:off x="180338" y="-569703"/>
              <a:ext cx="82482" cy="215320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9" name="月 1718">
              <a:extLst>
                <a:ext uri="{FF2B5EF4-FFF2-40B4-BE49-F238E27FC236}">
                  <a16:creationId xmlns:a16="http://schemas.microsoft.com/office/drawing/2014/main" id="{6A5ABD3C-53D2-46B8-A266-C8ABE0596B03}"/>
                </a:ext>
              </a:extLst>
            </p:cNvPr>
            <p:cNvSpPr/>
            <p:nvPr/>
          </p:nvSpPr>
          <p:spPr bwMode="auto">
            <a:xfrm rot="5400000">
              <a:off x="-459547" y="-1601807"/>
              <a:ext cx="90451" cy="467881"/>
            </a:xfrm>
            <a:prstGeom prst="moon">
              <a:avLst>
                <a:gd name="adj" fmla="val 60765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20" name="月 1719">
              <a:extLst>
                <a:ext uri="{FF2B5EF4-FFF2-40B4-BE49-F238E27FC236}">
                  <a16:creationId xmlns:a16="http://schemas.microsoft.com/office/drawing/2014/main" id="{E4F41186-45AC-48C3-BA50-5F9E37EF3AE1}"/>
                </a:ext>
              </a:extLst>
            </p:cNvPr>
            <p:cNvSpPr/>
            <p:nvPr/>
          </p:nvSpPr>
          <p:spPr bwMode="auto">
            <a:xfrm rot="5400000">
              <a:off x="812542" y="-1601807"/>
              <a:ext cx="90451" cy="467881"/>
            </a:xfrm>
            <a:prstGeom prst="moon">
              <a:avLst>
                <a:gd name="adj" fmla="val 60765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21" name="楕円 1720">
              <a:extLst>
                <a:ext uri="{FF2B5EF4-FFF2-40B4-BE49-F238E27FC236}">
                  <a16:creationId xmlns:a16="http://schemas.microsoft.com/office/drawing/2014/main" id="{6F4E62D1-6C9B-4BCC-BAA5-63DA3C450810}"/>
                </a:ext>
              </a:extLst>
            </p:cNvPr>
            <p:cNvSpPr/>
            <p:nvPr/>
          </p:nvSpPr>
          <p:spPr bwMode="auto">
            <a:xfrm>
              <a:off x="-729080" y="-598248"/>
              <a:ext cx="230723" cy="94963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22" name="楕円 1721">
              <a:extLst>
                <a:ext uri="{FF2B5EF4-FFF2-40B4-BE49-F238E27FC236}">
                  <a16:creationId xmlns:a16="http://schemas.microsoft.com/office/drawing/2014/main" id="{F793EF19-B623-4030-B580-C0A0D83200EB}"/>
                </a:ext>
              </a:extLst>
            </p:cNvPr>
            <p:cNvSpPr/>
            <p:nvPr/>
          </p:nvSpPr>
          <p:spPr bwMode="auto">
            <a:xfrm>
              <a:off x="941515" y="-598248"/>
              <a:ext cx="230723" cy="94963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23" name="グループ化 1722">
              <a:extLst>
                <a:ext uri="{FF2B5EF4-FFF2-40B4-BE49-F238E27FC236}">
                  <a16:creationId xmlns:a16="http://schemas.microsoft.com/office/drawing/2014/main" id="{11E8817E-9C98-4825-8D60-E73A494E1DF5}"/>
                </a:ext>
              </a:extLst>
            </p:cNvPr>
            <p:cNvGrpSpPr/>
            <p:nvPr/>
          </p:nvGrpSpPr>
          <p:grpSpPr>
            <a:xfrm>
              <a:off x="575178" y="-205442"/>
              <a:ext cx="845131" cy="1064927"/>
              <a:chOff x="5913961" y="1206738"/>
              <a:chExt cx="845131" cy="1064927"/>
            </a:xfrm>
          </p:grpSpPr>
          <p:sp>
            <p:nvSpPr>
              <p:cNvPr id="1724" name="フリーフォーム: 図形 1723">
                <a:extLst>
                  <a:ext uri="{FF2B5EF4-FFF2-40B4-BE49-F238E27FC236}">
                    <a16:creationId xmlns:a16="http://schemas.microsoft.com/office/drawing/2014/main" id="{0AE84B0E-3DC3-4D12-BD44-2D743564ADA5}"/>
                  </a:ext>
                </a:extLst>
              </p:cNvPr>
              <p:cNvSpPr/>
              <p:nvPr/>
            </p:nvSpPr>
            <p:spPr bwMode="auto">
              <a:xfrm rot="1832324">
                <a:off x="5992481" y="1413402"/>
                <a:ext cx="610920" cy="358416"/>
              </a:xfrm>
              <a:custGeom>
                <a:avLst/>
                <a:gdLst>
                  <a:gd name="connsiteX0" fmla="*/ 156404 w 502749"/>
                  <a:gd name="connsiteY0" fmla="*/ 19743 h 294954"/>
                  <a:gd name="connsiteX1" fmla="*/ 232665 w 502749"/>
                  <a:gd name="connsiteY1" fmla="*/ 980 h 294954"/>
                  <a:gd name="connsiteX2" fmla="*/ 500970 w 502749"/>
                  <a:gd name="connsiteY2" fmla="*/ 187334 h 294954"/>
                  <a:gd name="connsiteX3" fmla="*/ 502749 w 502749"/>
                  <a:gd name="connsiteY3" fmla="*/ 206257 h 294954"/>
                  <a:gd name="connsiteX4" fmla="*/ 366689 w 502749"/>
                  <a:gd name="connsiteY4" fmla="*/ 264211 h 294954"/>
                  <a:gd name="connsiteX5" fmla="*/ 366925 w 502749"/>
                  <a:gd name="connsiteY5" fmla="*/ 263299 h 294954"/>
                  <a:gd name="connsiteX6" fmla="*/ 362908 w 502749"/>
                  <a:gd name="connsiteY6" fmla="*/ 225458 h 294954"/>
                  <a:gd name="connsiteX7" fmla="*/ 245144 w 502749"/>
                  <a:gd name="connsiteY7" fmla="*/ 143664 h 294954"/>
                  <a:gd name="connsiteX8" fmla="*/ 143365 w 502749"/>
                  <a:gd name="connsiteY8" fmla="*/ 244658 h 294954"/>
                  <a:gd name="connsiteX9" fmla="*/ 141260 w 502749"/>
                  <a:gd name="connsiteY9" fmla="*/ 244458 h 294954"/>
                  <a:gd name="connsiteX10" fmla="*/ 139333 w 502749"/>
                  <a:gd name="connsiteY10" fmla="*/ 250665 h 294954"/>
                  <a:gd name="connsiteX11" fmla="*/ 72516 w 502749"/>
                  <a:gd name="connsiteY11" fmla="*/ 294954 h 294954"/>
                  <a:gd name="connsiteX12" fmla="*/ 1473 w 502749"/>
                  <a:gd name="connsiteY12" fmla="*/ 237053 h 294954"/>
                  <a:gd name="connsiteX13" fmla="*/ 872 w 502749"/>
                  <a:gd name="connsiteY13" fmla="*/ 231086 h 294954"/>
                  <a:gd name="connsiteX14" fmla="*/ 782 w 502749"/>
                  <a:gd name="connsiteY14" fmla="*/ 231077 h 294954"/>
                  <a:gd name="connsiteX15" fmla="*/ 840 w 502749"/>
                  <a:gd name="connsiteY15" fmla="*/ 230766 h 294954"/>
                  <a:gd name="connsiteX16" fmla="*/ 0 w 502749"/>
                  <a:gd name="connsiteY16" fmla="*/ 222438 h 294954"/>
                  <a:gd name="connsiteX17" fmla="*/ 5699 w 502749"/>
                  <a:gd name="connsiteY17" fmla="*/ 194212 h 294954"/>
                  <a:gd name="connsiteX18" fmla="*/ 8354 w 502749"/>
                  <a:gd name="connsiteY18" fmla="*/ 190274 h 294954"/>
                  <a:gd name="connsiteX19" fmla="*/ 9067 w 502749"/>
                  <a:gd name="connsiteY19" fmla="*/ 186434 h 294954"/>
                  <a:gd name="connsiteX20" fmla="*/ 156404 w 502749"/>
                  <a:gd name="connsiteY20" fmla="*/ 19743 h 294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02749" h="294954">
                    <a:moveTo>
                      <a:pt x="156404" y="19743"/>
                    </a:moveTo>
                    <a:cubicBezTo>
                      <a:pt x="180198" y="9791"/>
                      <a:pt x="205830" y="3326"/>
                      <a:pt x="232665" y="980"/>
                    </a:cubicBezTo>
                    <a:cubicBezTo>
                      <a:pt x="355342" y="-9749"/>
                      <a:pt x="468192" y="68632"/>
                      <a:pt x="500970" y="187334"/>
                    </a:cubicBezTo>
                    <a:lnTo>
                      <a:pt x="502749" y="206257"/>
                    </a:lnTo>
                    <a:lnTo>
                      <a:pt x="366689" y="264211"/>
                    </a:lnTo>
                    <a:lnTo>
                      <a:pt x="366925" y="263299"/>
                    </a:lnTo>
                    <a:cubicBezTo>
                      <a:pt x="367802" y="251138"/>
                      <a:pt x="366505" y="238483"/>
                      <a:pt x="362908" y="225458"/>
                    </a:cubicBezTo>
                    <a:cubicBezTo>
                      <a:pt x="348521" y="173358"/>
                      <a:pt x="298989" y="138955"/>
                      <a:pt x="245144" y="143664"/>
                    </a:cubicBezTo>
                    <a:cubicBezTo>
                      <a:pt x="191299" y="148373"/>
                      <a:pt x="148490" y="190851"/>
                      <a:pt x="143365" y="244658"/>
                    </a:cubicBezTo>
                    <a:lnTo>
                      <a:pt x="141260" y="244458"/>
                    </a:lnTo>
                    <a:lnTo>
                      <a:pt x="139333" y="250665"/>
                    </a:lnTo>
                    <a:cubicBezTo>
                      <a:pt x="128325" y="276692"/>
                      <a:pt x="102553" y="294954"/>
                      <a:pt x="72516" y="294954"/>
                    </a:cubicBezTo>
                    <a:cubicBezTo>
                      <a:pt x="37473" y="294954"/>
                      <a:pt x="8235" y="270097"/>
                      <a:pt x="1473" y="237053"/>
                    </a:cubicBezTo>
                    <a:lnTo>
                      <a:pt x="872" y="231086"/>
                    </a:lnTo>
                    <a:lnTo>
                      <a:pt x="782" y="231077"/>
                    </a:lnTo>
                    <a:cubicBezTo>
                      <a:pt x="801" y="230974"/>
                      <a:pt x="821" y="230870"/>
                      <a:pt x="840" y="230766"/>
                    </a:cubicBezTo>
                    <a:lnTo>
                      <a:pt x="0" y="222438"/>
                    </a:lnTo>
                    <a:cubicBezTo>
                      <a:pt x="0" y="212426"/>
                      <a:pt x="2029" y="202888"/>
                      <a:pt x="5699" y="194212"/>
                    </a:cubicBezTo>
                    <a:lnTo>
                      <a:pt x="8354" y="190274"/>
                    </a:lnTo>
                    <a:lnTo>
                      <a:pt x="9067" y="186434"/>
                    </a:lnTo>
                    <a:cubicBezTo>
                      <a:pt x="30192" y="110836"/>
                      <a:pt x="85024" y="49598"/>
                      <a:pt x="156404" y="1974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5" name="フリーフォーム: 図形 1724">
                <a:extLst>
                  <a:ext uri="{FF2B5EF4-FFF2-40B4-BE49-F238E27FC236}">
                    <a16:creationId xmlns:a16="http://schemas.microsoft.com/office/drawing/2014/main" id="{BDB34EDC-D5D0-4507-B213-C7F4DE7B0555}"/>
                  </a:ext>
                </a:extLst>
              </p:cNvPr>
              <p:cNvSpPr/>
              <p:nvPr/>
            </p:nvSpPr>
            <p:spPr bwMode="auto">
              <a:xfrm rot="10800000" flipH="1">
                <a:off x="6335935" y="1206738"/>
                <a:ext cx="235724" cy="535292"/>
              </a:xfrm>
              <a:custGeom>
                <a:avLst/>
                <a:gdLst>
                  <a:gd name="connsiteX0" fmla="*/ 70445 w 214386"/>
                  <a:gd name="connsiteY0" fmla="*/ 484921 h 486836"/>
                  <a:gd name="connsiteX1" fmla="*/ 27986 w 214386"/>
                  <a:gd name="connsiteY1" fmla="*/ 479331 h 486836"/>
                  <a:gd name="connsiteX2" fmla="*/ 7505 w 214386"/>
                  <a:gd name="connsiteY2" fmla="*/ 402896 h 486836"/>
                  <a:gd name="connsiteX3" fmla="*/ 97806 w 214386"/>
                  <a:gd name="connsiteY3" fmla="*/ 246491 h 486836"/>
                  <a:gd name="connsiteX4" fmla="*/ 97806 w 214386"/>
                  <a:gd name="connsiteY4" fmla="*/ 58290 h 486836"/>
                  <a:gd name="connsiteX5" fmla="*/ 156096 w 214386"/>
                  <a:gd name="connsiteY5" fmla="*/ 0 h 486836"/>
                  <a:gd name="connsiteX6" fmla="*/ 214386 w 214386"/>
                  <a:gd name="connsiteY6" fmla="*/ 58290 h 486836"/>
                  <a:gd name="connsiteX7" fmla="*/ 214386 w 214386"/>
                  <a:gd name="connsiteY7" fmla="*/ 254666 h 486836"/>
                  <a:gd name="connsiteX8" fmla="*/ 209806 w 214386"/>
                  <a:gd name="connsiteY8" fmla="*/ 277355 h 486836"/>
                  <a:gd name="connsiteX9" fmla="*/ 205061 w 214386"/>
                  <a:gd name="connsiteY9" fmla="*/ 284393 h 486836"/>
                  <a:gd name="connsiteX10" fmla="*/ 204945 w 214386"/>
                  <a:gd name="connsiteY10" fmla="*/ 284738 h 486836"/>
                  <a:gd name="connsiteX11" fmla="*/ 104421 w 214386"/>
                  <a:gd name="connsiteY11" fmla="*/ 458850 h 486836"/>
                  <a:gd name="connsiteX12" fmla="*/ 70445 w 214386"/>
                  <a:gd name="connsiteY12" fmla="*/ 484921 h 4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86" h="486836">
                    <a:moveTo>
                      <a:pt x="70445" y="484921"/>
                    </a:moveTo>
                    <a:cubicBezTo>
                      <a:pt x="56613" y="488627"/>
                      <a:pt x="41367" y="487057"/>
                      <a:pt x="27986" y="479331"/>
                    </a:cubicBezTo>
                    <a:cubicBezTo>
                      <a:pt x="1223" y="463879"/>
                      <a:pt x="-7946" y="429659"/>
                      <a:pt x="7505" y="402896"/>
                    </a:cubicBezTo>
                    <a:lnTo>
                      <a:pt x="97806" y="246491"/>
                    </a:lnTo>
                    <a:lnTo>
                      <a:pt x="97806" y="58290"/>
                    </a:lnTo>
                    <a:cubicBezTo>
                      <a:pt x="97806" y="26097"/>
                      <a:pt x="123903" y="0"/>
                      <a:pt x="156096" y="0"/>
                    </a:cubicBezTo>
                    <a:cubicBezTo>
                      <a:pt x="188289" y="0"/>
                      <a:pt x="214386" y="26097"/>
                      <a:pt x="214386" y="58290"/>
                    </a:cubicBezTo>
                    <a:lnTo>
                      <a:pt x="214386" y="254666"/>
                    </a:lnTo>
                    <a:cubicBezTo>
                      <a:pt x="214386" y="262714"/>
                      <a:pt x="212755" y="270382"/>
                      <a:pt x="209806" y="277355"/>
                    </a:cubicBezTo>
                    <a:lnTo>
                      <a:pt x="205061" y="284393"/>
                    </a:lnTo>
                    <a:lnTo>
                      <a:pt x="204945" y="284738"/>
                    </a:lnTo>
                    <a:lnTo>
                      <a:pt x="104421" y="458850"/>
                    </a:lnTo>
                    <a:cubicBezTo>
                      <a:pt x="96695" y="472232"/>
                      <a:pt x="84277" y="481215"/>
                      <a:pt x="70445" y="4849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6" name="フリーフォーム: 図形 1725">
                <a:extLst>
                  <a:ext uri="{FF2B5EF4-FFF2-40B4-BE49-F238E27FC236}">
                    <a16:creationId xmlns:a16="http://schemas.microsoft.com/office/drawing/2014/main" id="{C765212E-4220-4A89-9366-B2541C7E0D94}"/>
                  </a:ext>
                </a:extLst>
              </p:cNvPr>
              <p:cNvSpPr/>
              <p:nvPr/>
            </p:nvSpPr>
            <p:spPr bwMode="auto">
              <a:xfrm rot="12600000" flipH="1">
                <a:off x="6408650" y="1214581"/>
                <a:ext cx="251166" cy="620492"/>
              </a:xfrm>
              <a:custGeom>
                <a:avLst/>
                <a:gdLst>
                  <a:gd name="connsiteX0" fmla="*/ 70445 w 214386"/>
                  <a:gd name="connsiteY0" fmla="*/ 484921 h 486836"/>
                  <a:gd name="connsiteX1" fmla="*/ 27986 w 214386"/>
                  <a:gd name="connsiteY1" fmla="*/ 479331 h 486836"/>
                  <a:gd name="connsiteX2" fmla="*/ 7505 w 214386"/>
                  <a:gd name="connsiteY2" fmla="*/ 402896 h 486836"/>
                  <a:gd name="connsiteX3" fmla="*/ 97806 w 214386"/>
                  <a:gd name="connsiteY3" fmla="*/ 246491 h 486836"/>
                  <a:gd name="connsiteX4" fmla="*/ 97806 w 214386"/>
                  <a:gd name="connsiteY4" fmla="*/ 58290 h 486836"/>
                  <a:gd name="connsiteX5" fmla="*/ 156096 w 214386"/>
                  <a:gd name="connsiteY5" fmla="*/ 0 h 486836"/>
                  <a:gd name="connsiteX6" fmla="*/ 214386 w 214386"/>
                  <a:gd name="connsiteY6" fmla="*/ 58290 h 486836"/>
                  <a:gd name="connsiteX7" fmla="*/ 214386 w 214386"/>
                  <a:gd name="connsiteY7" fmla="*/ 254666 h 486836"/>
                  <a:gd name="connsiteX8" fmla="*/ 209806 w 214386"/>
                  <a:gd name="connsiteY8" fmla="*/ 277355 h 486836"/>
                  <a:gd name="connsiteX9" fmla="*/ 205061 w 214386"/>
                  <a:gd name="connsiteY9" fmla="*/ 284393 h 486836"/>
                  <a:gd name="connsiteX10" fmla="*/ 204945 w 214386"/>
                  <a:gd name="connsiteY10" fmla="*/ 284738 h 486836"/>
                  <a:gd name="connsiteX11" fmla="*/ 104421 w 214386"/>
                  <a:gd name="connsiteY11" fmla="*/ 458850 h 486836"/>
                  <a:gd name="connsiteX12" fmla="*/ 70445 w 214386"/>
                  <a:gd name="connsiteY12" fmla="*/ 484921 h 4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86" h="486836">
                    <a:moveTo>
                      <a:pt x="70445" y="484921"/>
                    </a:moveTo>
                    <a:cubicBezTo>
                      <a:pt x="56613" y="488627"/>
                      <a:pt x="41367" y="487057"/>
                      <a:pt x="27986" y="479331"/>
                    </a:cubicBezTo>
                    <a:cubicBezTo>
                      <a:pt x="1223" y="463879"/>
                      <a:pt x="-7946" y="429659"/>
                      <a:pt x="7505" y="402896"/>
                    </a:cubicBezTo>
                    <a:lnTo>
                      <a:pt x="97806" y="246491"/>
                    </a:lnTo>
                    <a:lnTo>
                      <a:pt x="97806" y="58290"/>
                    </a:lnTo>
                    <a:cubicBezTo>
                      <a:pt x="97806" y="26097"/>
                      <a:pt x="123903" y="0"/>
                      <a:pt x="156096" y="0"/>
                    </a:cubicBezTo>
                    <a:cubicBezTo>
                      <a:pt x="188289" y="0"/>
                      <a:pt x="214386" y="26097"/>
                      <a:pt x="214386" y="58290"/>
                    </a:cubicBezTo>
                    <a:lnTo>
                      <a:pt x="214386" y="254666"/>
                    </a:lnTo>
                    <a:cubicBezTo>
                      <a:pt x="214386" y="262714"/>
                      <a:pt x="212755" y="270382"/>
                      <a:pt x="209806" y="277355"/>
                    </a:cubicBezTo>
                    <a:lnTo>
                      <a:pt x="205061" y="284393"/>
                    </a:lnTo>
                    <a:lnTo>
                      <a:pt x="204945" y="284738"/>
                    </a:lnTo>
                    <a:lnTo>
                      <a:pt x="104421" y="458850"/>
                    </a:lnTo>
                    <a:cubicBezTo>
                      <a:pt x="96695" y="472232"/>
                      <a:pt x="84277" y="481215"/>
                      <a:pt x="70445" y="4849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7" name="フリーフォーム: 図形 1726">
                <a:extLst>
                  <a:ext uri="{FF2B5EF4-FFF2-40B4-BE49-F238E27FC236}">
                    <a16:creationId xmlns:a16="http://schemas.microsoft.com/office/drawing/2014/main" id="{0926488B-37E0-4925-81EF-EAFC4412CAA7}"/>
                  </a:ext>
                </a:extLst>
              </p:cNvPr>
              <p:cNvSpPr/>
              <p:nvPr/>
            </p:nvSpPr>
            <p:spPr bwMode="auto">
              <a:xfrm>
                <a:off x="5913961" y="1367340"/>
                <a:ext cx="845131" cy="904325"/>
              </a:xfrm>
              <a:custGeom>
                <a:avLst/>
                <a:gdLst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392759 w 845131"/>
                  <a:gd name="connsiteY27" fmla="*/ 386592 h 904325"/>
                  <a:gd name="connsiteX28" fmla="*/ 543491 w 845131"/>
                  <a:gd name="connsiteY28" fmla="*/ 293694 h 904325"/>
                  <a:gd name="connsiteX29" fmla="*/ 584607 w 845131"/>
                  <a:gd name="connsiteY29" fmla="*/ 301412 h 904325"/>
                  <a:gd name="connsiteX30" fmla="*/ 676539 w 845131"/>
                  <a:gd name="connsiteY30" fmla="*/ 215933 h 904325"/>
                  <a:gd name="connsiteX31" fmla="*/ 726811 w 845131"/>
                  <a:gd name="connsiteY31" fmla="*/ 41485 h 904325"/>
                  <a:gd name="connsiteX32" fmla="*/ 776663 w 845131"/>
                  <a:gd name="connsiteY32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543491 w 845131"/>
                  <a:gd name="connsiteY27" fmla="*/ 293694 h 904325"/>
                  <a:gd name="connsiteX28" fmla="*/ 584607 w 845131"/>
                  <a:gd name="connsiteY28" fmla="*/ 301412 h 904325"/>
                  <a:gd name="connsiteX29" fmla="*/ 676539 w 845131"/>
                  <a:gd name="connsiteY29" fmla="*/ 215933 h 904325"/>
                  <a:gd name="connsiteX30" fmla="*/ 726811 w 845131"/>
                  <a:gd name="connsiteY30" fmla="*/ 41485 h 904325"/>
                  <a:gd name="connsiteX31" fmla="*/ 776663 w 845131"/>
                  <a:gd name="connsiteY31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584607 w 845131"/>
                  <a:gd name="connsiteY27" fmla="*/ 301412 h 904325"/>
                  <a:gd name="connsiteX28" fmla="*/ 676539 w 845131"/>
                  <a:gd name="connsiteY28" fmla="*/ 215933 h 904325"/>
                  <a:gd name="connsiteX29" fmla="*/ 726811 w 845131"/>
                  <a:gd name="connsiteY29" fmla="*/ 41485 h 904325"/>
                  <a:gd name="connsiteX30" fmla="*/ 776663 w 845131"/>
                  <a:gd name="connsiteY30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12522 w 845131"/>
                  <a:gd name="connsiteY13" fmla="*/ 620869 h 904325"/>
                  <a:gd name="connsiteX14" fmla="*/ 21278 w 845131"/>
                  <a:gd name="connsiteY14" fmla="*/ 439795 h 904325"/>
                  <a:gd name="connsiteX15" fmla="*/ 14513 w 845131"/>
                  <a:gd name="connsiteY15" fmla="*/ 419357 h 904325"/>
                  <a:gd name="connsiteX16" fmla="*/ 6216 w 845131"/>
                  <a:gd name="connsiteY16" fmla="*/ 406550 h 904325"/>
                  <a:gd name="connsiteX17" fmla="*/ 6869 w 845131"/>
                  <a:gd name="connsiteY17" fmla="*/ 341032 h 904325"/>
                  <a:gd name="connsiteX18" fmla="*/ 85884 w 845131"/>
                  <a:gd name="connsiteY18" fmla="*/ 288951 h 904325"/>
                  <a:gd name="connsiteX19" fmla="*/ 119177 w 845131"/>
                  <a:gd name="connsiteY19" fmla="*/ 295820 h 904325"/>
                  <a:gd name="connsiteX20" fmla="*/ 165043 w 845131"/>
                  <a:gd name="connsiteY20" fmla="*/ 342611 h 904325"/>
                  <a:gd name="connsiteX21" fmla="*/ 166611 w 845131"/>
                  <a:gd name="connsiteY21" fmla="*/ 350739 h 904325"/>
                  <a:gd name="connsiteX22" fmla="*/ 169024 w 845131"/>
                  <a:gd name="connsiteY22" fmla="*/ 350171 h 904325"/>
                  <a:gd name="connsiteX23" fmla="*/ 304249 w 845131"/>
                  <a:gd name="connsiteY23" fmla="*/ 451984 h 904325"/>
                  <a:gd name="connsiteX24" fmla="*/ 349418 w 845131"/>
                  <a:gd name="connsiteY24" fmla="*/ 441664 h 904325"/>
                  <a:gd name="connsiteX25" fmla="*/ 385907 w 845131"/>
                  <a:gd name="connsiteY25" fmla="*/ 418147 h 904325"/>
                  <a:gd name="connsiteX26" fmla="*/ 584607 w 845131"/>
                  <a:gd name="connsiteY26" fmla="*/ 301412 h 904325"/>
                  <a:gd name="connsiteX27" fmla="*/ 676539 w 845131"/>
                  <a:gd name="connsiteY27" fmla="*/ 215933 h 904325"/>
                  <a:gd name="connsiteX28" fmla="*/ 726811 w 845131"/>
                  <a:gd name="connsiteY28" fmla="*/ 41485 h 904325"/>
                  <a:gd name="connsiteX29" fmla="*/ 776663 w 845131"/>
                  <a:gd name="connsiteY29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12522 w 845131"/>
                  <a:gd name="connsiteY12" fmla="*/ 620869 h 904325"/>
                  <a:gd name="connsiteX13" fmla="*/ 21278 w 845131"/>
                  <a:gd name="connsiteY13" fmla="*/ 439795 h 904325"/>
                  <a:gd name="connsiteX14" fmla="*/ 14513 w 845131"/>
                  <a:gd name="connsiteY14" fmla="*/ 419357 h 904325"/>
                  <a:gd name="connsiteX15" fmla="*/ 6216 w 845131"/>
                  <a:gd name="connsiteY15" fmla="*/ 406550 h 904325"/>
                  <a:gd name="connsiteX16" fmla="*/ 6869 w 845131"/>
                  <a:gd name="connsiteY16" fmla="*/ 341032 h 904325"/>
                  <a:gd name="connsiteX17" fmla="*/ 85884 w 845131"/>
                  <a:gd name="connsiteY17" fmla="*/ 288951 h 904325"/>
                  <a:gd name="connsiteX18" fmla="*/ 119177 w 845131"/>
                  <a:gd name="connsiteY18" fmla="*/ 295820 h 904325"/>
                  <a:gd name="connsiteX19" fmla="*/ 165043 w 845131"/>
                  <a:gd name="connsiteY19" fmla="*/ 342611 h 904325"/>
                  <a:gd name="connsiteX20" fmla="*/ 166611 w 845131"/>
                  <a:gd name="connsiteY20" fmla="*/ 350739 h 904325"/>
                  <a:gd name="connsiteX21" fmla="*/ 169024 w 845131"/>
                  <a:gd name="connsiteY21" fmla="*/ 350171 h 904325"/>
                  <a:gd name="connsiteX22" fmla="*/ 304249 w 845131"/>
                  <a:gd name="connsiteY22" fmla="*/ 451984 h 904325"/>
                  <a:gd name="connsiteX23" fmla="*/ 349418 w 845131"/>
                  <a:gd name="connsiteY23" fmla="*/ 441664 h 904325"/>
                  <a:gd name="connsiteX24" fmla="*/ 385907 w 845131"/>
                  <a:gd name="connsiteY24" fmla="*/ 418147 h 904325"/>
                  <a:gd name="connsiteX25" fmla="*/ 584607 w 845131"/>
                  <a:gd name="connsiteY25" fmla="*/ 301412 h 904325"/>
                  <a:gd name="connsiteX26" fmla="*/ 676539 w 845131"/>
                  <a:gd name="connsiteY26" fmla="*/ 215933 h 904325"/>
                  <a:gd name="connsiteX27" fmla="*/ 726811 w 845131"/>
                  <a:gd name="connsiteY27" fmla="*/ 41485 h 904325"/>
                  <a:gd name="connsiteX28" fmla="*/ 776663 w 845131"/>
                  <a:gd name="connsiteY28" fmla="*/ 530 h 90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45131" h="904325">
                    <a:moveTo>
                      <a:pt x="776663" y="530"/>
                    </a:moveTo>
                    <a:cubicBezTo>
                      <a:pt x="784406" y="-472"/>
                      <a:pt x="792487" y="-80"/>
                      <a:pt x="800513" y="1920"/>
                    </a:cubicBezTo>
                    <a:cubicBezTo>
                      <a:pt x="816565" y="5919"/>
                      <a:pt x="829354" y="15589"/>
                      <a:pt x="837054" y="27990"/>
                    </a:cubicBezTo>
                    <a:cubicBezTo>
                      <a:pt x="844755" y="40392"/>
                      <a:pt x="847367" y="55524"/>
                      <a:pt x="843066" y="70450"/>
                    </a:cubicBezTo>
                    <a:lnTo>
                      <a:pt x="787103" y="264647"/>
                    </a:lnTo>
                    <a:cubicBezTo>
                      <a:pt x="787046" y="264756"/>
                      <a:pt x="786987" y="264864"/>
                      <a:pt x="786929" y="264973"/>
                    </a:cubicBezTo>
                    <a:lnTo>
                      <a:pt x="785185" y="273305"/>
                    </a:lnTo>
                    <a:cubicBezTo>
                      <a:pt x="782126" y="280321"/>
                      <a:pt x="777534" y="286896"/>
                      <a:pt x="771414" y="292587"/>
                    </a:cubicBezTo>
                    <a:lnTo>
                      <a:pt x="707080" y="445798"/>
                    </a:lnTo>
                    <a:lnTo>
                      <a:pt x="707080" y="752220"/>
                    </a:lnTo>
                    <a:cubicBezTo>
                      <a:pt x="707080" y="836226"/>
                      <a:pt x="633839" y="904325"/>
                      <a:pt x="543491" y="904325"/>
                    </a:cubicBezTo>
                    <a:cubicBezTo>
                      <a:pt x="453146" y="904325"/>
                      <a:pt x="379904" y="836225"/>
                      <a:pt x="379904" y="752221"/>
                    </a:cubicBezTo>
                    <a:lnTo>
                      <a:pt x="312522" y="620869"/>
                    </a:lnTo>
                    <a:cubicBezTo>
                      <a:pt x="185470" y="627092"/>
                      <a:pt x="70377" y="553173"/>
                      <a:pt x="21278" y="439795"/>
                    </a:cubicBezTo>
                    <a:lnTo>
                      <a:pt x="14513" y="419357"/>
                    </a:lnTo>
                    <a:lnTo>
                      <a:pt x="6216" y="406550"/>
                    </a:lnTo>
                    <a:cubicBezTo>
                      <a:pt x="-1966" y="386227"/>
                      <a:pt x="-2395" y="362781"/>
                      <a:pt x="6869" y="341032"/>
                    </a:cubicBezTo>
                    <a:cubicBezTo>
                      <a:pt x="20765" y="308408"/>
                      <a:pt x="52523" y="288867"/>
                      <a:pt x="85884" y="288951"/>
                    </a:cubicBezTo>
                    <a:cubicBezTo>
                      <a:pt x="97004" y="288979"/>
                      <a:pt x="108303" y="291188"/>
                      <a:pt x="119177" y="295820"/>
                    </a:cubicBezTo>
                    <a:cubicBezTo>
                      <a:pt x="140926" y="305084"/>
                      <a:pt x="156862" y="322287"/>
                      <a:pt x="165043" y="342611"/>
                    </a:cubicBezTo>
                    <a:lnTo>
                      <a:pt x="166611" y="350739"/>
                    </a:lnTo>
                    <a:lnTo>
                      <a:pt x="169024" y="350171"/>
                    </a:lnTo>
                    <a:cubicBezTo>
                      <a:pt x="183641" y="412283"/>
                      <a:pt x="240518" y="455105"/>
                      <a:pt x="304249" y="451984"/>
                    </a:cubicBezTo>
                    <a:cubicBezTo>
                      <a:pt x="320183" y="451204"/>
                      <a:pt x="335409" y="447607"/>
                      <a:pt x="349418" y="441664"/>
                    </a:cubicBezTo>
                    <a:lnTo>
                      <a:pt x="385907" y="418147"/>
                    </a:lnTo>
                    <a:lnTo>
                      <a:pt x="584607" y="301412"/>
                    </a:lnTo>
                    <a:lnTo>
                      <a:pt x="676539" y="215933"/>
                    </a:lnTo>
                    <a:lnTo>
                      <a:pt x="726811" y="41485"/>
                    </a:lnTo>
                    <a:cubicBezTo>
                      <a:pt x="733262" y="19098"/>
                      <a:pt x="753436" y="3538"/>
                      <a:pt x="776663" y="53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733" name="グループ化 1732">
            <a:extLst>
              <a:ext uri="{FF2B5EF4-FFF2-40B4-BE49-F238E27FC236}">
                <a16:creationId xmlns:a16="http://schemas.microsoft.com/office/drawing/2014/main" id="{43397A8C-8F5E-4DFD-97FD-4F8E023D3B68}"/>
              </a:ext>
            </a:extLst>
          </p:cNvPr>
          <p:cNvGrpSpPr>
            <a:grpSpLocks noChangeAspect="1"/>
          </p:cNvGrpSpPr>
          <p:nvPr/>
        </p:nvGrpSpPr>
        <p:grpSpPr>
          <a:xfrm>
            <a:off x="8146870" y="2707750"/>
            <a:ext cx="1063525" cy="1655270"/>
            <a:chOff x="2790213" y="-2366172"/>
            <a:chExt cx="3053896" cy="4753085"/>
          </a:xfrm>
        </p:grpSpPr>
        <p:grpSp>
          <p:nvGrpSpPr>
            <p:cNvPr id="1734" name="グループ化 1733">
              <a:extLst>
                <a:ext uri="{FF2B5EF4-FFF2-40B4-BE49-F238E27FC236}">
                  <a16:creationId xmlns:a16="http://schemas.microsoft.com/office/drawing/2014/main" id="{A2290C63-5AAF-4AC3-9DE1-B0A6E919DF01}"/>
                </a:ext>
              </a:extLst>
            </p:cNvPr>
            <p:cNvGrpSpPr/>
            <p:nvPr/>
          </p:nvGrpSpPr>
          <p:grpSpPr>
            <a:xfrm>
              <a:off x="3005468" y="-2366172"/>
              <a:ext cx="2624011" cy="4753085"/>
              <a:chOff x="5821860" y="1256031"/>
              <a:chExt cx="2624011" cy="4753085"/>
            </a:xfrm>
          </p:grpSpPr>
          <p:sp>
            <p:nvSpPr>
              <p:cNvPr id="1746" name="フローチャート: 論理積ゲート 1745">
                <a:extLst>
                  <a:ext uri="{FF2B5EF4-FFF2-40B4-BE49-F238E27FC236}">
                    <a16:creationId xmlns:a16="http://schemas.microsoft.com/office/drawing/2014/main" id="{33854FE8-F4F5-4E95-8238-A8C645E0AC78}"/>
                  </a:ext>
                </a:extLst>
              </p:cNvPr>
              <p:cNvSpPr/>
              <p:nvPr/>
            </p:nvSpPr>
            <p:spPr bwMode="auto">
              <a:xfrm rot="16200000">
                <a:off x="5879463" y="1256031"/>
                <a:ext cx="2519760" cy="2519760"/>
              </a:xfrm>
              <a:prstGeom prst="flowChartDelay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7" name="楕円 1746">
                <a:extLst>
                  <a:ext uri="{FF2B5EF4-FFF2-40B4-BE49-F238E27FC236}">
                    <a16:creationId xmlns:a16="http://schemas.microsoft.com/office/drawing/2014/main" id="{5C402A47-4632-46D8-B98D-25678EB4BD2E}"/>
                  </a:ext>
                </a:extLst>
              </p:cNvPr>
              <p:cNvSpPr/>
              <p:nvPr/>
            </p:nvSpPr>
            <p:spPr bwMode="auto">
              <a:xfrm rot="20700000">
                <a:off x="5821860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8" name="四角形: 角を丸くする 1747">
                <a:extLst>
                  <a:ext uri="{FF2B5EF4-FFF2-40B4-BE49-F238E27FC236}">
                    <a16:creationId xmlns:a16="http://schemas.microsoft.com/office/drawing/2014/main" id="{6F54C3FC-D6F4-4B30-8396-9CD1EE663C66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9" name="フリーフォーム: 図形 1748">
                <a:extLst>
                  <a:ext uri="{FF2B5EF4-FFF2-40B4-BE49-F238E27FC236}">
                    <a16:creationId xmlns:a16="http://schemas.microsoft.com/office/drawing/2014/main" id="{F9B2C3F1-6D9F-463B-A308-EC358457136B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0" name="四角形: 角を丸くする 1749">
                <a:extLst>
                  <a:ext uri="{FF2B5EF4-FFF2-40B4-BE49-F238E27FC236}">
                    <a16:creationId xmlns:a16="http://schemas.microsoft.com/office/drawing/2014/main" id="{70BEAF34-A4F3-4911-B2F8-8CEB23590697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1" name="フリーフォーム: 図形 1750">
                <a:extLst>
                  <a:ext uri="{FF2B5EF4-FFF2-40B4-BE49-F238E27FC236}">
                    <a16:creationId xmlns:a16="http://schemas.microsoft.com/office/drawing/2014/main" id="{44283CBE-011B-475C-961B-25B3CBCA759C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2" name="台形 1751">
                <a:extLst>
                  <a:ext uri="{FF2B5EF4-FFF2-40B4-BE49-F238E27FC236}">
                    <a16:creationId xmlns:a16="http://schemas.microsoft.com/office/drawing/2014/main" id="{046F3BF8-D238-44F6-BCEE-F1466FB57C76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solidFill>
                <a:srgbClr val="2D2D8A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3" name="フリーフォーム: 図形 1752">
                <a:extLst>
                  <a:ext uri="{FF2B5EF4-FFF2-40B4-BE49-F238E27FC236}">
                    <a16:creationId xmlns:a16="http://schemas.microsoft.com/office/drawing/2014/main" id="{C5B0CD12-64DA-4AC5-80A5-DDC0E9C8F06A}"/>
                  </a:ext>
                </a:extLst>
              </p:cNvPr>
              <p:cNvSpPr/>
              <p:nvPr/>
            </p:nvSpPr>
            <p:spPr bwMode="auto">
              <a:xfrm>
                <a:off x="6672621" y="3808586"/>
                <a:ext cx="922490" cy="981625"/>
              </a:xfrm>
              <a:custGeom>
                <a:avLst/>
                <a:gdLst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510424 w 922490"/>
                  <a:gd name="connsiteY4" fmla="*/ 981625 h 981625"/>
                  <a:gd name="connsiteX5" fmla="*/ 458587 w 922490"/>
                  <a:gd name="connsiteY5" fmla="*/ 935570 h 981625"/>
                  <a:gd name="connsiteX6" fmla="*/ 406751 w 922490"/>
                  <a:gd name="connsiteY6" fmla="*/ 981625 h 981625"/>
                  <a:gd name="connsiteX7" fmla="*/ 0 w 922490"/>
                  <a:gd name="connsiteY7" fmla="*/ 981625 h 981625"/>
                  <a:gd name="connsiteX8" fmla="*/ 0 w 922490"/>
                  <a:gd name="connsiteY8" fmla="*/ 292715 h 981625"/>
                  <a:gd name="connsiteX9" fmla="*/ 292715 w 922490"/>
                  <a:gd name="connsiteY9" fmla="*/ 0 h 981625"/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510424 w 922490"/>
                  <a:gd name="connsiteY4" fmla="*/ 981625 h 981625"/>
                  <a:gd name="connsiteX5" fmla="*/ 406751 w 922490"/>
                  <a:gd name="connsiteY5" fmla="*/ 981625 h 981625"/>
                  <a:gd name="connsiteX6" fmla="*/ 0 w 922490"/>
                  <a:gd name="connsiteY6" fmla="*/ 981625 h 981625"/>
                  <a:gd name="connsiteX7" fmla="*/ 0 w 922490"/>
                  <a:gd name="connsiteY7" fmla="*/ 292715 h 981625"/>
                  <a:gd name="connsiteX8" fmla="*/ 292715 w 922490"/>
                  <a:gd name="connsiteY8" fmla="*/ 0 h 981625"/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510424 w 922490"/>
                  <a:gd name="connsiteY4" fmla="*/ 981625 h 981625"/>
                  <a:gd name="connsiteX5" fmla="*/ 0 w 922490"/>
                  <a:gd name="connsiteY5" fmla="*/ 981625 h 981625"/>
                  <a:gd name="connsiteX6" fmla="*/ 0 w 922490"/>
                  <a:gd name="connsiteY6" fmla="*/ 292715 h 981625"/>
                  <a:gd name="connsiteX7" fmla="*/ 292715 w 922490"/>
                  <a:gd name="connsiteY7" fmla="*/ 0 h 981625"/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0 w 922490"/>
                  <a:gd name="connsiteY4" fmla="*/ 981625 h 981625"/>
                  <a:gd name="connsiteX5" fmla="*/ 0 w 922490"/>
                  <a:gd name="connsiteY5" fmla="*/ 292715 h 981625"/>
                  <a:gd name="connsiteX6" fmla="*/ 292715 w 922490"/>
                  <a:gd name="connsiteY6" fmla="*/ 0 h 98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2490" h="981625">
                    <a:moveTo>
                      <a:pt x="292715" y="0"/>
                    </a:moveTo>
                    <a:lnTo>
                      <a:pt x="629775" y="0"/>
                    </a:lnTo>
                    <a:cubicBezTo>
                      <a:pt x="791437" y="0"/>
                      <a:pt x="922490" y="131053"/>
                      <a:pt x="922490" y="292715"/>
                    </a:cubicBezTo>
                    <a:lnTo>
                      <a:pt x="922490" y="981625"/>
                    </a:lnTo>
                    <a:lnTo>
                      <a:pt x="0" y="981625"/>
                    </a:lnTo>
                    <a:lnTo>
                      <a:pt x="0" y="292715"/>
                    </a:lnTo>
                    <a:cubicBezTo>
                      <a:pt x="0" y="131053"/>
                      <a:pt x="131053" y="0"/>
                      <a:pt x="292715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4" name="フリーフォーム: 図形 1753">
                <a:extLst>
                  <a:ext uri="{FF2B5EF4-FFF2-40B4-BE49-F238E27FC236}">
                    <a16:creationId xmlns:a16="http://schemas.microsoft.com/office/drawing/2014/main" id="{1D9635F1-93AA-4C3A-AD4F-3DFD588025BD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466951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0 w 577050"/>
                  <a:gd name="connsiteY5" fmla="*/ 355600 h 855095"/>
                  <a:gd name="connsiteX6" fmla="*/ 87113 w 577050"/>
                  <a:gd name="connsiteY6" fmla="*/ 355600 h 855095"/>
                  <a:gd name="connsiteX7" fmla="*/ 176013 w 577050"/>
                  <a:gd name="connsiteY7" fmla="*/ 0 h 855095"/>
                  <a:gd name="connsiteX0" fmla="*/ 176013 w 577050"/>
                  <a:gd name="connsiteY0" fmla="*/ 0 h 466951"/>
                  <a:gd name="connsiteX1" fmla="*/ 401038 w 577050"/>
                  <a:gd name="connsiteY1" fmla="*/ 0 h 466951"/>
                  <a:gd name="connsiteX2" fmla="*/ 489938 w 577050"/>
                  <a:gd name="connsiteY2" fmla="*/ 355600 h 466951"/>
                  <a:gd name="connsiteX3" fmla="*/ 577050 w 577050"/>
                  <a:gd name="connsiteY3" fmla="*/ 355600 h 466951"/>
                  <a:gd name="connsiteX4" fmla="*/ 296162 w 577050"/>
                  <a:gd name="connsiteY4" fmla="*/ 466951 h 466951"/>
                  <a:gd name="connsiteX5" fmla="*/ 0 w 577050"/>
                  <a:gd name="connsiteY5" fmla="*/ 355600 h 466951"/>
                  <a:gd name="connsiteX6" fmla="*/ 87113 w 577050"/>
                  <a:gd name="connsiteY6" fmla="*/ 355600 h 466951"/>
                  <a:gd name="connsiteX7" fmla="*/ 176013 w 577050"/>
                  <a:gd name="connsiteY7" fmla="*/ 0 h 466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466951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96162" y="466951"/>
                    </a:lnTo>
                    <a:lnTo>
                      <a:pt x="0" y="355600"/>
                    </a:lnTo>
                    <a:lnTo>
                      <a:pt x="87113" y="355600"/>
                    </a:lnTo>
                    <a:lnTo>
                      <a:pt x="1760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5" name="楕円 1754">
                <a:extLst>
                  <a:ext uri="{FF2B5EF4-FFF2-40B4-BE49-F238E27FC236}">
                    <a16:creationId xmlns:a16="http://schemas.microsoft.com/office/drawing/2014/main" id="{F97599BD-0F2F-407A-BFB0-182C8EFC6558}"/>
                  </a:ext>
                </a:extLst>
              </p:cNvPr>
              <p:cNvSpPr/>
              <p:nvPr/>
            </p:nvSpPr>
            <p:spPr bwMode="auto">
              <a:xfrm rot="900000" flipH="1">
                <a:off x="7936215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6" name="楕円 1755">
                <a:extLst>
                  <a:ext uri="{FF2B5EF4-FFF2-40B4-BE49-F238E27FC236}">
                    <a16:creationId xmlns:a16="http://schemas.microsoft.com/office/drawing/2014/main" id="{332BE222-2AF5-47CB-8DB2-D264FABC50E2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7" name="四角形: 角を丸くする 1756">
                <a:extLst>
                  <a:ext uri="{FF2B5EF4-FFF2-40B4-BE49-F238E27FC236}">
                    <a16:creationId xmlns:a16="http://schemas.microsoft.com/office/drawing/2014/main" id="{42825783-8598-4480-A7CA-4D76007B534D}"/>
                  </a:ext>
                </a:extLst>
              </p:cNvPr>
              <p:cNvSpPr/>
              <p:nvPr/>
            </p:nvSpPr>
            <p:spPr bwMode="auto">
              <a:xfrm flipH="1">
                <a:off x="7250693" y="5518006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rgbClr val="CCEC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8" name="四角形: 角を丸くする 1757">
                <a:extLst>
                  <a:ext uri="{FF2B5EF4-FFF2-40B4-BE49-F238E27FC236}">
                    <a16:creationId xmlns:a16="http://schemas.microsoft.com/office/drawing/2014/main" id="{66478674-7018-4568-BEAE-F7740A836CE1}"/>
                  </a:ext>
                </a:extLst>
              </p:cNvPr>
              <p:cNvSpPr/>
              <p:nvPr/>
            </p:nvSpPr>
            <p:spPr bwMode="auto">
              <a:xfrm>
                <a:off x="68720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CCEC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9" name="二等辺三角形 1">
                <a:extLst>
                  <a:ext uri="{FF2B5EF4-FFF2-40B4-BE49-F238E27FC236}">
                    <a16:creationId xmlns:a16="http://schemas.microsoft.com/office/drawing/2014/main" id="{A2117291-58FF-48EC-AF7C-257924C2CD4F}"/>
                  </a:ext>
                </a:extLst>
              </p:cNvPr>
              <p:cNvSpPr/>
              <p:nvPr/>
            </p:nvSpPr>
            <p:spPr bwMode="auto">
              <a:xfrm>
                <a:off x="6875520" y="3821418"/>
                <a:ext cx="256410" cy="278128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23359 h 223359"/>
                  <a:gd name="connsiteX1" fmla="*/ 81683 w 256410"/>
                  <a:gd name="connsiteY1" fmla="*/ 0 h 223359"/>
                  <a:gd name="connsiteX2" fmla="*/ 256410 w 256410"/>
                  <a:gd name="connsiteY2" fmla="*/ 47146 h 223359"/>
                  <a:gd name="connsiteX3" fmla="*/ 0 w 256410"/>
                  <a:gd name="connsiteY3" fmla="*/ 223359 h 223359"/>
                  <a:gd name="connsiteX0" fmla="*/ 0 w 256410"/>
                  <a:gd name="connsiteY0" fmla="*/ 278128 h 278128"/>
                  <a:gd name="connsiteX1" fmla="*/ 88827 w 256410"/>
                  <a:gd name="connsiteY1" fmla="*/ 0 h 278128"/>
                  <a:gd name="connsiteX2" fmla="*/ 256410 w 256410"/>
                  <a:gd name="connsiteY2" fmla="*/ 101915 h 278128"/>
                  <a:gd name="connsiteX3" fmla="*/ 0 w 256410"/>
                  <a:gd name="connsiteY3" fmla="*/ 278128 h 27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8">
                    <a:moveTo>
                      <a:pt x="0" y="278128"/>
                    </a:moveTo>
                    <a:lnTo>
                      <a:pt x="88827" y="0"/>
                    </a:lnTo>
                    <a:lnTo>
                      <a:pt x="256410" y="101915"/>
                    </a:lnTo>
                    <a:lnTo>
                      <a:pt x="0" y="278128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0" name="二等辺三角形 1">
                <a:extLst>
                  <a:ext uri="{FF2B5EF4-FFF2-40B4-BE49-F238E27FC236}">
                    <a16:creationId xmlns:a16="http://schemas.microsoft.com/office/drawing/2014/main" id="{6BF7C740-7D45-482F-A4FB-2395777C2DA4}"/>
                  </a:ext>
                </a:extLst>
              </p:cNvPr>
              <p:cNvSpPr/>
              <p:nvPr/>
            </p:nvSpPr>
            <p:spPr bwMode="auto">
              <a:xfrm flipH="1">
                <a:off x="7136071" y="3821417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761" name="グループ化 1760">
                <a:extLst>
                  <a:ext uri="{FF2B5EF4-FFF2-40B4-BE49-F238E27FC236}">
                    <a16:creationId xmlns:a16="http://schemas.microsoft.com/office/drawing/2014/main" id="{A54E6291-907A-4CFB-A7B0-79756F20B75E}"/>
                  </a:ext>
                </a:extLst>
              </p:cNvPr>
              <p:cNvGrpSpPr/>
              <p:nvPr/>
            </p:nvGrpSpPr>
            <p:grpSpPr>
              <a:xfrm>
                <a:off x="6948723" y="3889887"/>
                <a:ext cx="372505" cy="539963"/>
                <a:chOff x="6912424" y="6324828"/>
                <a:chExt cx="449175" cy="539963"/>
              </a:xfrm>
            </p:grpSpPr>
            <p:sp>
              <p:nvSpPr>
                <p:cNvPr id="1771" name="二等辺三角形 2">
                  <a:extLst>
                    <a:ext uri="{FF2B5EF4-FFF2-40B4-BE49-F238E27FC236}">
                      <a16:creationId xmlns:a16="http://schemas.microsoft.com/office/drawing/2014/main" id="{A6BEBAF0-3EB7-4439-964A-2E0D42038982}"/>
                    </a:ext>
                  </a:extLst>
                </p:cNvPr>
                <p:cNvSpPr/>
                <p:nvPr/>
              </p:nvSpPr>
              <p:spPr bwMode="auto">
                <a:xfrm rot="900000">
                  <a:off x="6940741" y="6413350"/>
                  <a:ext cx="191354" cy="451441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  <a:gd name="connsiteX0" fmla="*/ 5 w 813345"/>
                    <a:gd name="connsiteY0" fmla="*/ 677462 h 762145"/>
                    <a:gd name="connsiteX1" fmla="*/ 718149 w 813345"/>
                    <a:gd name="connsiteY1" fmla="*/ 0 h 762145"/>
                    <a:gd name="connsiteX2" fmla="*/ 727589 w 813345"/>
                    <a:gd name="connsiteY2" fmla="*/ 677462 h 762145"/>
                    <a:gd name="connsiteX3" fmla="*/ 5 w 813345"/>
                    <a:gd name="connsiteY3" fmla="*/ 677462 h 762145"/>
                    <a:gd name="connsiteX0" fmla="*/ 24 w 813360"/>
                    <a:gd name="connsiteY0" fmla="*/ 677462 h 762143"/>
                    <a:gd name="connsiteX1" fmla="*/ 718168 w 813360"/>
                    <a:gd name="connsiteY1" fmla="*/ 0 h 762143"/>
                    <a:gd name="connsiteX2" fmla="*/ 727608 w 813360"/>
                    <a:gd name="connsiteY2" fmla="*/ 677462 h 762143"/>
                    <a:gd name="connsiteX3" fmla="*/ 24 w 813360"/>
                    <a:gd name="connsiteY3" fmla="*/ 677462 h 762143"/>
                    <a:gd name="connsiteX0" fmla="*/ 24 w 754732"/>
                    <a:gd name="connsiteY0" fmla="*/ 677462 h 762145"/>
                    <a:gd name="connsiteX1" fmla="*/ 718168 w 754732"/>
                    <a:gd name="connsiteY1" fmla="*/ 0 h 762145"/>
                    <a:gd name="connsiteX2" fmla="*/ 727608 w 754732"/>
                    <a:gd name="connsiteY2" fmla="*/ 677462 h 762145"/>
                    <a:gd name="connsiteX3" fmla="*/ 24 w 754732"/>
                    <a:gd name="connsiteY3" fmla="*/ 677462 h 762145"/>
                    <a:gd name="connsiteX0" fmla="*/ 24 w 754732"/>
                    <a:gd name="connsiteY0" fmla="*/ 677462 h 762143"/>
                    <a:gd name="connsiteX1" fmla="*/ 718168 w 754732"/>
                    <a:gd name="connsiteY1" fmla="*/ 0 h 762143"/>
                    <a:gd name="connsiteX2" fmla="*/ 727608 w 754732"/>
                    <a:gd name="connsiteY2" fmla="*/ 677462 h 762143"/>
                    <a:gd name="connsiteX3" fmla="*/ 24 w 754732"/>
                    <a:gd name="connsiteY3" fmla="*/ 677462 h 762143"/>
                    <a:gd name="connsiteX0" fmla="*/ 24 w 754732"/>
                    <a:gd name="connsiteY0" fmla="*/ 677462 h 744266"/>
                    <a:gd name="connsiteX1" fmla="*/ 718168 w 754732"/>
                    <a:gd name="connsiteY1" fmla="*/ 0 h 744266"/>
                    <a:gd name="connsiteX2" fmla="*/ 727608 w 754732"/>
                    <a:gd name="connsiteY2" fmla="*/ 677462 h 744266"/>
                    <a:gd name="connsiteX3" fmla="*/ 24 w 754732"/>
                    <a:gd name="connsiteY3" fmla="*/ 677462 h 744266"/>
                    <a:gd name="connsiteX0" fmla="*/ 19 w 771082"/>
                    <a:gd name="connsiteY0" fmla="*/ 729733 h 773343"/>
                    <a:gd name="connsiteX1" fmla="*/ 733633 w 771082"/>
                    <a:gd name="connsiteY1" fmla="*/ 0 h 773343"/>
                    <a:gd name="connsiteX2" fmla="*/ 743073 w 771082"/>
                    <a:gd name="connsiteY2" fmla="*/ 677462 h 773343"/>
                    <a:gd name="connsiteX3" fmla="*/ 19 w 771082"/>
                    <a:gd name="connsiteY3" fmla="*/ 729733 h 773343"/>
                    <a:gd name="connsiteX0" fmla="*/ 19 w 743073"/>
                    <a:gd name="connsiteY0" fmla="*/ 729733 h 773343"/>
                    <a:gd name="connsiteX1" fmla="*/ 733633 w 743073"/>
                    <a:gd name="connsiteY1" fmla="*/ 0 h 773343"/>
                    <a:gd name="connsiteX2" fmla="*/ 743073 w 743073"/>
                    <a:gd name="connsiteY2" fmla="*/ 677462 h 773343"/>
                    <a:gd name="connsiteX3" fmla="*/ 19 w 743073"/>
                    <a:gd name="connsiteY3" fmla="*/ 729733 h 773343"/>
                    <a:gd name="connsiteX0" fmla="*/ 19 w 743073"/>
                    <a:gd name="connsiteY0" fmla="*/ 729733 h 762852"/>
                    <a:gd name="connsiteX1" fmla="*/ 733633 w 743073"/>
                    <a:gd name="connsiteY1" fmla="*/ 0 h 762852"/>
                    <a:gd name="connsiteX2" fmla="*/ 743073 w 743073"/>
                    <a:gd name="connsiteY2" fmla="*/ 677462 h 762852"/>
                    <a:gd name="connsiteX3" fmla="*/ 19 w 743073"/>
                    <a:gd name="connsiteY3" fmla="*/ 729733 h 762852"/>
                    <a:gd name="connsiteX0" fmla="*/ 588 w 743642"/>
                    <a:gd name="connsiteY0" fmla="*/ 781932 h 815049"/>
                    <a:gd name="connsiteX1" fmla="*/ 610378 w 743642"/>
                    <a:gd name="connsiteY1" fmla="*/ 1 h 815049"/>
                    <a:gd name="connsiteX2" fmla="*/ 743642 w 743642"/>
                    <a:gd name="connsiteY2" fmla="*/ 729661 h 815049"/>
                    <a:gd name="connsiteX3" fmla="*/ 588 w 743642"/>
                    <a:gd name="connsiteY3" fmla="*/ 781932 h 815049"/>
                    <a:gd name="connsiteX0" fmla="*/ 588 w 743642"/>
                    <a:gd name="connsiteY0" fmla="*/ 781930 h 815049"/>
                    <a:gd name="connsiteX1" fmla="*/ 610378 w 743642"/>
                    <a:gd name="connsiteY1" fmla="*/ -1 h 815049"/>
                    <a:gd name="connsiteX2" fmla="*/ 743642 w 743642"/>
                    <a:gd name="connsiteY2" fmla="*/ 729659 h 815049"/>
                    <a:gd name="connsiteX3" fmla="*/ 588 w 743642"/>
                    <a:gd name="connsiteY3" fmla="*/ 781930 h 815049"/>
                    <a:gd name="connsiteX0" fmla="*/ 8 w 743062"/>
                    <a:gd name="connsiteY0" fmla="*/ 781932 h 815049"/>
                    <a:gd name="connsiteX1" fmla="*/ 609798 w 743062"/>
                    <a:gd name="connsiteY1" fmla="*/ 1 h 815049"/>
                    <a:gd name="connsiteX2" fmla="*/ 743062 w 743062"/>
                    <a:gd name="connsiteY2" fmla="*/ 729661 h 815049"/>
                    <a:gd name="connsiteX3" fmla="*/ 8 w 743062"/>
                    <a:gd name="connsiteY3" fmla="*/ 781932 h 815049"/>
                    <a:gd name="connsiteX0" fmla="*/ 8 w 743062"/>
                    <a:gd name="connsiteY0" fmla="*/ 781930 h 815049"/>
                    <a:gd name="connsiteX1" fmla="*/ 609798 w 743062"/>
                    <a:gd name="connsiteY1" fmla="*/ -1 h 815049"/>
                    <a:gd name="connsiteX2" fmla="*/ 743062 w 743062"/>
                    <a:gd name="connsiteY2" fmla="*/ 729659 h 815049"/>
                    <a:gd name="connsiteX3" fmla="*/ 8 w 743062"/>
                    <a:gd name="connsiteY3" fmla="*/ 781930 h 815049"/>
                    <a:gd name="connsiteX0" fmla="*/ 8 w 837322"/>
                    <a:gd name="connsiteY0" fmla="*/ 781932 h 821255"/>
                    <a:gd name="connsiteX1" fmla="*/ 609798 w 837322"/>
                    <a:gd name="connsiteY1" fmla="*/ 1 h 821255"/>
                    <a:gd name="connsiteX2" fmla="*/ 837322 w 837322"/>
                    <a:gd name="connsiteY2" fmla="*/ 747642 h 821255"/>
                    <a:gd name="connsiteX3" fmla="*/ 8 w 837322"/>
                    <a:gd name="connsiteY3" fmla="*/ 781932 h 821255"/>
                    <a:gd name="connsiteX0" fmla="*/ 8 w 837322"/>
                    <a:gd name="connsiteY0" fmla="*/ 781930 h 812559"/>
                    <a:gd name="connsiteX1" fmla="*/ 609798 w 837322"/>
                    <a:gd name="connsiteY1" fmla="*/ -1 h 812559"/>
                    <a:gd name="connsiteX2" fmla="*/ 837322 w 837322"/>
                    <a:gd name="connsiteY2" fmla="*/ 747640 h 812559"/>
                    <a:gd name="connsiteX3" fmla="*/ 8 w 837322"/>
                    <a:gd name="connsiteY3" fmla="*/ 781930 h 812559"/>
                    <a:gd name="connsiteX0" fmla="*/ 7 w 857602"/>
                    <a:gd name="connsiteY0" fmla="*/ 763388 h 800151"/>
                    <a:gd name="connsiteX1" fmla="*/ 630078 w 857602"/>
                    <a:gd name="connsiteY1" fmla="*/ 1 h 800151"/>
                    <a:gd name="connsiteX2" fmla="*/ 857602 w 857602"/>
                    <a:gd name="connsiteY2" fmla="*/ 747642 h 800151"/>
                    <a:gd name="connsiteX3" fmla="*/ 7 w 857602"/>
                    <a:gd name="connsiteY3" fmla="*/ 763388 h 800151"/>
                    <a:gd name="connsiteX0" fmla="*/ 7 w 857602"/>
                    <a:gd name="connsiteY0" fmla="*/ 763386 h 798815"/>
                    <a:gd name="connsiteX1" fmla="*/ 630078 w 857602"/>
                    <a:gd name="connsiteY1" fmla="*/ -1 h 798815"/>
                    <a:gd name="connsiteX2" fmla="*/ 857602 w 857602"/>
                    <a:gd name="connsiteY2" fmla="*/ 747640 h 798815"/>
                    <a:gd name="connsiteX3" fmla="*/ 7 w 857602"/>
                    <a:gd name="connsiteY3" fmla="*/ 763386 h 798815"/>
                    <a:gd name="connsiteX0" fmla="*/ 7 w 903886"/>
                    <a:gd name="connsiteY0" fmla="*/ 763388 h 805493"/>
                    <a:gd name="connsiteX1" fmla="*/ 630078 w 903886"/>
                    <a:gd name="connsiteY1" fmla="*/ 1 h 805493"/>
                    <a:gd name="connsiteX2" fmla="*/ 903885 w 903886"/>
                    <a:gd name="connsiteY2" fmla="*/ 763037 h 805493"/>
                    <a:gd name="connsiteX3" fmla="*/ 7 w 903886"/>
                    <a:gd name="connsiteY3" fmla="*/ 763388 h 805493"/>
                    <a:gd name="connsiteX0" fmla="*/ 7 w 905337"/>
                    <a:gd name="connsiteY0" fmla="*/ 763386 h 805493"/>
                    <a:gd name="connsiteX1" fmla="*/ 630078 w 905337"/>
                    <a:gd name="connsiteY1" fmla="*/ -1 h 805493"/>
                    <a:gd name="connsiteX2" fmla="*/ 903885 w 905337"/>
                    <a:gd name="connsiteY2" fmla="*/ 763035 h 805493"/>
                    <a:gd name="connsiteX3" fmla="*/ 7 w 905337"/>
                    <a:gd name="connsiteY3" fmla="*/ 763386 h 805493"/>
                    <a:gd name="connsiteX0" fmla="*/ 7 w 906174"/>
                    <a:gd name="connsiteY0" fmla="*/ 763388 h 805493"/>
                    <a:gd name="connsiteX1" fmla="*/ 630078 w 906174"/>
                    <a:gd name="connsiteY1" fmla="*/ 1 h 805493"/>
                    <a:gd name="connsiteX2" fmla="*/ 903885 w 906174"/>
                    <a:gd name="connsiteY2" fmla="*/ 763037 h 805493"/>
                    <a:gd name="connsiteX3" fmla="*/ 7 w 906174"/>
                    <a:gd name="connsiteY3" fmla="*/ 763388 h 805493"/>
                    <a:gd name="connsiteX0" fmla="*/ 11 w 905737"/>
                    <a:gd name="connsiteY0" fmla="*/ 754614 h 796721"/>
                    <a:gd name="connsiteX1" fmla="*/ 589064 w 905737"/>
                    <a:gd name="connsiteY1" fmla="*/ -1 h 796721"/>
                    <a:gd name="connsiteX2" fmla="*/ 903889 w 905737"/>
                    <a:gd name="connsiteY2" fmla="*/ 754263 h 796721"/>
                    <a:gd name="connsiteX3" fmla="*/ 11 w 905737"/>
                    <a:gd name="connsiteY3" fmla="*/ 754614 h 796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5737" h="796721">
                      <a:moveTo>
                        <a:pt x="11" y="754614"/>
                      </a:moveTo>
                      <a:cubicBezTo>
                        <a:pt x="-1562" y="641704"/>
                        <a:pt x="191150" y="208866"/>
                        <a:pt x="589064" y="-1"/>
                      </a:cubicBezTo>
                      <a:cubicBezTo>
                        <a:pt x="734814" y="250833"/>
                        <a:pt x="926632" y="590097"/>
                        <a:pt x="903889" y="754263"/>
                      </a:cubicBezTo>
                      <a:cubicBezTo>
                        <a:pt x="713812" y="808498"/>
                        <a:pt x="173685" y="813078"/>
                        <a:pt x="11" y="75461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72" name="二等辺三角形 2">
                  <a:extLst>
                    <a:ext uri="{FF2B5EF4-FFF2-40B4-BE49-F238E27FC236}">
                      <a16:creationId xmlns:a16="http://schemas.microsoft.com/office/drawing/2014/main" id="{0CF980ED-7E18-4144-88F2-CFA534AE37C3}"/>
                    </a:ext>
                  </a:extLst>
                </p:cNvPr>
                <p:cNvSpPr/>
                <p:nvPr/>
              </p:nvSpPr>
              <p:spPr bwMode="auto">
                <a:xfrm rot="1800000">
                  <a:off x="6912424" y="6336812"/>
                  <a:ext cx="229280" cy="397387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6015" h="802983">
                      <a:moveTo>
                        <a:pt x="3168" y="750254"/>
                      </a:moveTo>
                      <a:cubicBezTo>
                        <a:pt x="-32730" y="678762"/>
                        <a:pt x="245696" y="250085"/>
                        <a:pt x="366960" y="0"/>
                      </a:cubicBezTo>
                      <a:cubicBezTo>
                        <a:pt x="488224" y="250085"/>
                        <a:pt x="778556" y="681144"/>
                        <a:pt x="730752" y="750254"/>
                      </a:cubicBezTo>
                      <a:cubicBezTo>
                        <a:pt x="682948" y="819364"/>
                        <a:pt x="39066" y="821746"/>
                        <a:pt x="3168" y="75025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73" name="二等辺三角形 2">
                  <a:extLst>
                    <a:ext uri="{FF2B5EF4-FFF2-40B4-BE49-F238E27FC236}">
                      <a16:creationId xmlns:a16="http://schemas.microsoft.com/office/drawing/2014/main" id="{D2E515C7-ABF5-4A66-A9D6-4047AD9871B7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7142827" y="6412525"/>
                  <a:ext cx="182115" cy="441622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  <a:gd name="connsiteX0" fmla="*/ 5 w 813345"/>
                    <a:gd name="connsiteY0" fmla="*/ 677462 h 762145"/>
                    <a:gd name="connsiteX1" fmla="*/ 718149 w 813345"/>
                    <a:gd name="connsiteY1" fmla="*/ 0 h 762145"/>
                    <a:gd name="connsiteX2" fmla="*/ 727589 w 813345"/>
                    <a:gd name="connsiteY2" fmla="*/ 677462 h 762145"/>
                    <a:gd name="connsiteX3" fmla="*/ 5 w 813345"/>
                    <a:gd name="connsiteY3" fmla="*/ 677462 h 762145"/>
                    <a:gd name="connsiteX0" fmla="*/ 24 w 813360"/>
                    <a:gd name="connsiteY0" fmla="*/ 677462 h 762143"/>
                    <a:gd name="connsiteX1" fmla="*/ 718168 w 813360"/>
                    <a:gd name="connsiteY1" fmla="*/ 0 h 762143"/>
                    <a:gd name="connsiteX2" fmla="*/ 727608 w 813360"/>
                    <a:gd name="connsiteY2" fmla="*/ 677462 h 762143"/>
                    <a:gd name="connsiteX3" fmla="*/ 24 w 813360"/>
                    <a:gd name="connsiteY3" fmla="*/ 677462 h 762143"/>
                    <a:gd name="connsiteX0" fmla="*/ 24 w 754732"/>
                    <a:gd name="connsiteY0" fmla="*/ 677462 h 762145"/>
                    <a:gd name="connsiteX1" fmla="*/ 718168 w 754732"/>
                    <a:gd name="connsiteY1" fmla="*/ 0 h 762145"/>
                    <a:gd name="connsiteX2" fmla="*/ 727608 w 754732"/>
                    <a:gd name="connsiteY2" fmla="*/ 677462 h 762145"/>
                    <a:gd name="connsiteX3" fmla="*/ 24 w 754732"/>
                    <a:gd name="connsiteY3" fmla="*/ 677462 h 762145"/>
                    <a:gd name="connsiteX0" fmla="*/ 24 w 754732"/>
                    <a:gd name="connsiteY0" fmla="*/ 677462 h 762143"/>
                    <a:gd name="connsiteX1" fmla="*/ 718168 w 754732"/>
                    <a:gd name="connsiteY1" fmla="*/ 0 h 762143"/>
                    <a:gd name="connsiteX2" fmla="*/ 727608 w 754732"/>
                    <a:gd name="connsiteY2" fmla="*/ 677462 h 762143"/>
                    <a:gd name="connsiteX3" fmla="*/ 24 w 754732"/>
                    <a:gd name="connsiteY3" fmla="*/ 677462 h 762143"/>
                    <a:gd name="connsiteX0" fmla="*/ 24 w 754732"/>
                    <a:gd name="connsiteY0" fmla="*/ 677462 h 744266"/>
                    <a:gd name="connsiteX1" fmla="*/ 718168 w 754732"/>
                    <a:gd name="connsiteY1" fmla="*/ 0 h 744266"/>
                    <a:gd name="connsiteX2" fmla="*/ 727608 w 754732"/>
                    <a:gd name="connsiteY2" fmla="*/ 677462 h 744266"/>
                    <a:gd name="connsiteX3" fmla="*/ 24 w 754732"/>
                    <a:gd name="connsiteY3" fmla="*/ 677462 h 744266"/>
                    <a:gd name="connsiteX0" fmla="*/ 19 w 771082"/>
                    <a:gd name="connsiteY0" fmla="*/ 729733 h 773343"/>
                    <a:gd name="connsiteX1" fmla="*/ 733633 w 771082"/>
                    <a:gd name="connsiteY1" fmla="*/ 0 h 773343"/>
                    <a:gd name="connsiteX2" fmla="*/ 743073 w 771082"/>
                    <a:gd name="connsiteY2" fmla="*/ 677462 h 773343"/>
                    <a:gd name="connsiteX3" fmla="*/ 19 w 771082"/>
                    <a:gd name="connsiteY3" fmla="*/ 729733 h 773343"/>
                    <a:gd name="connsiteX0" fmla="*/ 19 w 743073"/>
                    <a:gd name="connsiteY0" fmla="*/ 729733 h 773343"/>
                    <a:gd name="connsiteX1" fmla="*/ 733633 w 743073"/>
                    <a:gd name="connsiteY1" fmla="*/ 0 h 773343"/>
                    <a:gd name="connsiteX2" fmla="*/ 743073 w 743073"/>
                    <a:gd name="connsiteY2" fmla="*/ 677462 h 773343"/>
                    <a:gd name="connsiteX3" fmla="*/ 19 w 743073"/>
                    <a:gd name="connsiteY3" fmla="*/ 729733 h 773343"/>
                    <a:gd name="connsiteX0" fmla="*/ 19 w 743073"/>
                    <a:gd name="connsiteY0" fmla="*/ 729733 h 762852"/>
                    <a:gd name="connsiteX1" fmla="*/ 733633 w 743073"/>
                    <a:gd name="connsiteY1" fmla="*/ 0 h 762852"/>
                    <a:gd name="connsiteX2" fmla="*/ 743073 w 743073"/>
                    <a:gd name="connsiteY2" fmla="*/ 677462 h 762852"/>
                    <a:gd name="connsiteX3" fmla="*/ 19 w 743073"/>
                    <a:gd name="connsiteY3" fmla="*/ 729733 h 762852"/>
                    <a:gd name="connsiteX0" fmla="*/ 588 w 743642"/>
                    <a:gd name="connsiteY0" fmla="*/ 781932 h 815049"/>
                    <a:gd name="connsiteX1" fmla="*/ 610378 w 743642"/>
                    <a:gd name="connsiteY1" fmla="*/ 1 h 815049"/>
                    <a:gd name="connsiteX2" fmla="*/ 743642 w 743642"/>
                    <a:gd name="connsiteY2" fmla="*/ 729661 h 815049"/>
                    <a:gd name="connsiteX3" fmla="*/ 588 w 743642"/>
                    <a:gd name="connsiteY3" fmla="*/ 781932 h 815049"/>
                    <a:gd name="connsiteX0" fmla="*/ 588 w 743642"/>
                    <a:gd name="connsiteY0" fmla="*/ 781930 h 815049"/>
                    <a:gd name="connsiteX1" fmla="*/ 610378 w 743642"/>
                    <a:gd name="connsiteY1" fmla="*/ -1 h 815049"/>
                    <a:gd name="connsiteX2" fmla="*/ 743642 w 743642"/>
                    <a:gd name="connsiteY2" fmla="*/ 729659 h 815049"/>
                    <a:gd name="connsiteX3" fmla="*/ 588 w 743642"/>
                    <a:gd name="connsiteY3" fmla="*/ 781930 h 815049"/>
                    <a:gd name="connsiteX0" fmla="*/ 8 w 743062"/>
                    <a:gd name="connsiteY0" fmla="*/ 781932 h 815049"/>
                    <a:gd name="connsiteX1" fmla="*/ 609798 w 743062"/>
                    <a:gd name="connsiteY1" fmla="*/ 1 h 815049"/>
                    <a:gd name="connsiteX2" fmla="*/ 743062 w 743062"/>
                    <a:gd name="connsiteY2" fmla="*/ 729661 h 815049"/>
                    <a:gd name="connsiteX3" fmla="*/ 8 w 743062"/>
                    <a:gd name="connsiteY3" fmla="*/ 781932 h 815049"/>
                    <a:gd name="connsiteX0" fmla="*/ 8 w 743062"/>
                    <a:gd name="connsiteY0" fmla="*/ 781930 h 815049"/>
                    <a:gd name="connsiteX1" fmla="*/ 609798 w 743062"/>
                    <a:gd name="connsiteY1" fmla="*/ -1 h 815049"/>
                    <a:gd name="connsiteX2" fmla="*/ 743062 w 743062"/>
                    <a:gd name="connsiteY2" fmla="*/ 729659 h 815049"/>
                    <a:gd name="connsiteX3" fmla="*/ 8 w 743062"/>
                    <a:gd name="connsiteY3" fmla="*/ 781930 h 815049"/>
                    <a:gd name="connsiteX0" fmla="*/ 8 w 837322"/>
                    <a:gd name="connsiteY0" fmla="*/ 781932 h 821255"/>
                    <a:gd name="connsiteX1" fmla="*/ 609798 w 837322"/>
                    <a:gd name="connsiteY1" fmla="*/ 1 h 821255"/>
                    <a:gd name="connsiteX2" fmla="*/ 837322 w 837322"/>
                    <a:gd name="connsiteY2" fmla="*/ 747642 h 821255"/>
                    <a:gd name="connsiteX3" fmla="*/ 8 w 837322"/>
                    <a:gd name="connsiteY3" fmla="*/ 781932 h 821255"/>
                    <a:gd name="connsiteX0" fmla="*/ 8 w 837322"/>
                    <a:gd name="connsiteY0" fmla="*/ 781930 h 812559"/>
                    <a:gd name="connsiteX1" fmla="*/ 609798 w 837322"/>
                    <a:gd name="connsiteY1" fmla="*/ -1 h 812559"/>
                    <a:gd name="connsiteX2" fmla="*/ 837322 w 837322"/>
                    <a:gd name="connsiteY2" fmla="*/ 747640 h 812559"/>
                    <a:gd name="connsiteX3" fmla="*/ 8 w 837322"/>
                    <a:gd name="connsiteY3" fmla="*/ 781930 h 812559"/>
                    <a:gd name="connsiteX0" fmla="*/ 7 w 857602"/>
                    <a:gd name="connsiteY0" fmla="*/ 763388 h 800151"/>
                    <a:gd name="connsiteX1" fmla="*/ 630078 w 857602"/>
                    <a:gd name="connsiteY1" fmla="*/ 1 h 800151"/>
                    <a:gd name="connsiteX2" fmla="*/ 857602 w 857602"/>
                    <a:gd name="connsiteY2" fmla="*/ 747642 h 800151"/>
                    <a:gd name="connsiteX3" fmla="*/ 7 w 857602"/>
                    <a:gd name="connsiteY3" fmla="*/ 763388 h 800151"/>
                    <a:gd name="connsiteX0" fmla="*/ 7 w 857602"/>
                    <a:gd name="connsiteY0" fmla="*/ 763386 h 798815"/>
                    <a:gd name="connsiteX1" fmla="*/ 630078 w 857602"/>
                    <a:gd name="connsiteY1" fmla="*/ -1 h 798815"/>
                    <a:gd name="connsiteX2" fmla="*/ 857602 w 857602"/>
                    <a:gd name="connsiteY2" fmla="*/ 747640 h 798815"/>
                    <a:gd name="connsiteX3" fmla="*/ 7 w 857602"/>
                    <a:gd name="connsiteY3" fmla="*/ 763386 h 798815"/>
                    <a:gd name="connsiteX0" fmla="*/ 7 w 903886"/>
                    <a:gd name="connsiteY0" fmla="*/ 763388 h 805493"/>
                    <a:gd name="connsiteX1" fmla="*/ 630078 w 903886"/>
                    <a:gd name="connsiteY1" fmla="*/ 1 h 805493"/>
                    <a:gd name="connsiteX2" fmla="*/ 903885 w 903886"/>
                    <a:gd name="connsiteY2" fmla="*/ 763037 h 805493"/>
                    <a:gd name="connsiteX3" fmla="*/ 7 w 903886"/>
                    <a:gd name="connsiteY3" fmla="*/ 763388 h 805493"/>
                    <a:gd name="connsiteX0" fmla="*/ 7 w 905337"/>
                    <a:gd name="connsiteY0" fmla="*/ 763386 h 805493"/>
                    <a:gd name="connsiteX1" fmla="*/ 630078 w 905337"/>
                    <a:gd name="connsiteY1" fmla="*/ -1 h 805493"/>
                    <a:gd name="connsiteX2" fmla="*/ 903885 w 905337"/>
                    <a:gd name="connsiteY2" fmla="*/ 763035 h 805493"/>
                    <a:gd name="connsiteX3" fmla="*/ 7 w 905337"/>
                    <a:gd name="connsiteY3" fmla="*/ 763386 h 805493"/>
                    <a:gd name="connsiteX0" fmla="*/ 7 w 906174"/>
                    <a:gd name="connsiteY0" fmla="*/ 763388 h 805493"/>
                    <a:gd name="connsiteX1" fmla="*/ 630078 w 906174"/>
                    <a:gd name="connsiteY1" fmla="*/ 1 h 805493"/>
                    <a:gd name="connsiteX2" fmla="*/ 903885 w 906174"/>
                    <a:gd name="connsiteY2" fmla="*/ 763037 h 805493"/>
                    <a:gd name="connsiteX3" fmla="*/ 7 w 906174"/>
                    <a:gd name="connsiteY3" fmla="*/ 763388 h 805493"/>
                    <a:gd name="connsiteX0" fmla="*/ 11 w 905665"/>
                    <a:gd name="connsiteY0" fmla="*/ 753609 h 795715"/>
                    <a:gd name="connsiteX1" fmla="*/ 580402 w 905665"/>
                    <a:gd name="connsiteY1" fmla="*/ 0 h 795715"/>
                    <a:gd name="connsiteX2" fmla="*/ 903889 w 905665"/>
                    <a:gd name="connsiteY2" fmla="*/ 753258 h 795715"/>
                    <a:gd name="connsiteX3" fmla="*/ 11 w 905665"/>
                    <a:gd name="connsiteY3" fmla="*/ 753609 h 795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5665" h="795715">
                      <a:moveTo>
                        <a:pt x="11" y="753609"/>
                      </a:moveTo>
                      <a:cubicBezTo>
                        <a:pt x="-1562" y="640699"/>
                        <a:pt x="182488" y="208867"/>
                        <a:pt x="580402" y="0"/>
                      </a:cubicBezTo>
                      <a:cubicBezTo>
                        <a:pt x="726152" y="250834"/>
                        <a:pt x="926632" y="589092"/>
                        <a:pt x="903889" y="753258"/>
                      </a:cubicBezTo>
                      <a:cubicBezTo>
                        <a:pt x="713812" y="807493"/>
                        <a:pt x="173685" y="812073"/>
                        <a:pt x="11" y="753609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74" name="二等辺三角形 2">
                  <a:extLst>
                    <a:ext uri="{FF2B5EF4-FFF2-40B4-BE49-F238E27FC236}">
                      <a16:creationId xmlns:a16="http://schemas.microsoft.com/office/drawing/2014/main" id="{FC596819-CE3E-4867-BF99-57751E77549F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7130461" y="6324828"/>
                  <a:ext cx="231138" cy="411027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6015" h="802983">
                      <a:moveTo>
                        <a:pt x="3168" y="750254"/>
                      </a:moveTo>
                      <a:cubicBezTo>
                        <a:pt x="-32730" y="678762"/>
                        <a:pt x="245696" y="250085"/>
                        <a:pt x="366960" y="0"/>
                      </a:cubicBezTo>
                      <a:cubicBezTo>
                        <a:pt x="488224" y="250085"/>
                        <a:pt x="778556" y="681144"/>
                        <a:pt x="730752" y="750254"/>
                      </a:cubicBezTo>
                      <a:cubicBezTo>
                        <a:pt x="682948" y="819364"/>
                        <a:pt x="39066" y="821746"/>
                        <a:pt x="3168" y="75025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75" name="四角形: 角を丸くする 1774">
                  <a:extLst>
                    <a:ext uri="{FF2B5EF4-FFF2-40B4-BE49-F238E27FC236}">
                      <a16:creationId xmlns:a16="http://schemas.microsoft.com/office/drawing/2014/main" id="{760DC12D-4E33-4DB1-AE11-A975013F7B6F}"/>
                    </a:ext>
                  </a:extLst>
                </p:cNvPr>
                <p:cNvSpPr/>
                <p:nvPr/>
              </p:nvSpPr>
              <p:spPr bwMode="auto">
                <a:xfrm>
                  <a:off x="7038482" y="6330526"/>
                  <a:ext cx="181468" cy="174694"/>
                </a:xfrm>
                <a:prstGeom prst="roundRect">
                  <a:avLst>
                    <a:gd name="adj" fmla="val 40878"/>
                  </a:avLst>
                </a:prstGeom>
                <a:solidFill>
                  <a:srgbClr val="FF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762" name="フリーフォーム: 図形 1761">
                <a:extLst>
                  <a:ext uri="{FF2B5EF4-FFF2-40B4-BE49-F238E27FC236}">
                    <a16:creationId xmlns:a16="http://schemas.microsoft.com/office/drawing/2014/main" id="{3B6CF335-20C9-40F4-B7BD-F3A1A7A82DF6}"/>
                  </a:ext>
                </a:extLst>
              </p:cNvPr>
              <p:cNvSpPr/>
              <p:nvPr/>
            </p:nvSpPr>
            <p:spPr bwMode="auto">
              <a:xfrm rot="16200000">
                <a:off x="6700567" y="565748"/>
                <a:ext cx="877555" cy="2388843"/>
              </a:xfrm>
              <a:custGeom>
                <a:avLst/>
                <a:gdLst>
                  <a:gd name="connsiteX0" fmla="*/ 877555 w 877555"/>
                  <a:gd name="connsiteY0" fmla="*/ 1194421 h 2388843"/>
                  <a:gd name="connsiteX1" fmla="*/ 108077 w 877555"/>
                  <a:gd name="connsiteY1" fmla="*/ 2355294 h 2388843"/>
                  <a:gd name="connsiteX2" fmla="*/ 0 w 877555"/>
                  <a:gd name="connsiteY2" fmla="*/ 2388843 h 2388843"/>
                  <a:gd name="connsiteX3" fmla="*/ 325 w 877555"/>
                  <a:gd name="connsiteY3" fmla="*/ 2387199 h 2388843"/>
                  <a:gd name="connsiteX4" fmla="*/ 42691 w 877555"/>
                  <a:gd name="connsiteY4" fmla="*/ 2105661 h 2388843"/>
                  <a:gd name="connsiteX5" fmla="*/ 54993 w 877555"/>
                  <a:gd name="connsiteY5" fmla="*/ 1989294 h 2388843"/>
                  <a:gd name="connsiteX6" fmla="*/ 120097 w 877555"/>
                  <a:gd name="connsiteY6" fmla="*/ 1963556 h 2388843"/>
                  <a:gd name="connsiteX7" fmla="*/ 60216 w 877555"/>
                  <a:gd name="connsiteY7" fmla="*/ 1939884 h 2388843"/>
                  <a:gd name="connsiteX8" fmla="*/ 73737 w 877555"/>
                  <a:gd name="connsiteY8" fmla="*/ 1811992 h 2388843"/>
                  <a:gd name="connsiteX9" fmla="*/ 85503 w 877555"/>
                  <a:gd name="connsiteY9" fmla="*/ 1624478 h 2388843"/>
                  <a:gd name="connsiteX10" fmla="*/ 203508 w 877555"/>
                  <a:gd name="connsiteY10" fmla="*/ 1577827 h 2388843"/>
                  <a:gd name="connsiteX11" fmla="*/ 91215 w 877555"/>
                  <a:gd name="connsiteY11" fmla="*/ 1533435 h 2388843"/>
                  <a:gd name="connsiteX12" fmla="*/ 92828 w 877555"/>
                  <a:gd name="connsiteY12" fmla="*/ 1507732 h 2388843"/>
                  <a:gd name="connsiteX13" fmla="*/ 98164 w 877555"/>
                  <a:gd name="connsiteY13" fmla="*/ 1250741 h 2388843"/>
                  <a:gd name="connsiteX14" fmla="*/ 246504 w 877555"/>
                  <a:gd name="connsiteY14" fmla="*/ 1192098 h 2388843"/>
                  <a:gd name="connsiteX15" fmla="*/ 98066 w 877555"/>
                  <a:gd name="connsiteY15" fmla="*/ 1133417 h 2388843"/>
                  <a:gd name="connsiteX16" fmla="*/ 92828 w 877555"/>
                  <a:gd name="connsiteY16" fmla="*/ 881111 h 2388843"/>
                  <a:gd name="connsiteX17" fmla="*/ 90652 w 877555"/>
                  <a:gd name="connsiteY17" fmla="*/ 846431 h 2388843"/>
                  <a:gd name="connsiteX18" fmla="*/ 203508 w 877555"/>
                  <a:gd name="connsiteY18" fmla="*/ 801816 h 2388843"/>
                  <a:gd name="connsiteX19" fmla="*/ 84911 w 877555"/>
                  <a:gd name="connsiteY19" fmla="*/ 754931 h 2388843"/>
                  <a:gd name="connsiteX20" fmla="*/ 73737 w 877555"/>
                  <a:gd name="connsiteY20" fmla="*/ 576851 h 2388843"/>
                  <a:gd name="connsiteX21" fmla="*/ 56283 w 877555"/>
                  <a:gd name="connsiteY21" fmla="*/ 411746 h 2388843"/>
                  <a:gd name="connsiteX22" fmla="*/ 120097 w 877555"/>
                  <a:gd name="connsiteY22" fmla="*/ 386518 h 2388843"/>
                  <a:gd name="connsiteX23" fmla="*/ 50716 w 877555"/>
                  <a:gd name="connsiteY23" fmla="*/ 359090 h 2388843"/>
                  <a:gd name="connsiteX24" fmla="*/ 42692 w 877555"/>
                  <a:gd name="connsiteY24" fmla="*/ 283182 h 2388843"/>
                  <a:gd name="connsiteX25" fmla="*/ 326 w 877555"/>
                  <a:gd name="connsiteY25" fmla="*/ 1643 h 2388843"/>
                  <a:gd name="connsiteX26" fmla="*/ 0 w 877555"/>
                  <a:gd name="connsiteY26" fmla="*/ 0 h 2388843"/>
                  <a:gd name="connsiteX27" fmla="*/ 108077 w 877555"/>
                  <a:gd name="connsiteY27" fmla="*/ 33549 h 2388843"/>
                  <a:gd name="connsiteX28" fmla="*/ 877555 w 877555"/>
                  <a:gd name="connsiteY28" fmla="*/ 1194421 h 238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77555" h="2388843">
                    <a:moveTo>
                      <a:pt x="877555" y="1194421"/>
                    </a:moveTo>
                    <a:cubicBezTo>
                      <a:pt x="877555" y="1716281"/>
                      <a:pt x="560267" y="2164034"/>
                      <a:pt x="108077" y="2355294"/>
                    </a:cubicBezTo>
                    <a:lnTo>
                      <a:pt x="0" y="2388843"/>
                    </a:lnTo>
                    <a:lnTo>
                      <a:pt x="325" y="2387199"/>
                    </a:lnTo>
                    <a:cubicBezTo>
                      <a:pt x="16263" y="2295546"/>
                      <a:pt x="30421" y="2201615"/>
                      <a:pt x="42691" y="2105661"/>
                    </a:cubicBezTo>
                    <a:lnTo>
                      <a:pt x="54993" y="1989294"/>
                    </a:lnTo>
                    <a:lnTo>
                      <a:pt x="120097" y="1963556"/>
                    </a:lnTo>
                    <a:lnTo>
                      <a:pt x="60216" y="1939884"/>
                    </a:lnTo>
                    <a:lnTo>
                      <a:pt x="73737" y="1811992"/>
                    </a:lnTo>
                    <a:lnTo>
                      <a:pt x="85503" y="1624478"/>
                    </a:lnTo>
                    <a:lnTo>
                      <a:pt x="203508" y="1577827"/>
                    </a:lnTo>
                    <a:lnTo>
                      <a:pt x="91215" y="1533435"/>
                    </a:lnTo>
                    <a:lnTo>
                      <a:pt x="92828" y="1507732"/>
                    </a:lnTo>
                    <a:lnTo>
                      <a:pt x="98164" y="1250741"/>
                    </a:lnTo>
                    <a:lnTo>
                      <a:pt x="246504" y="1192098"/>
                    </a:lnTo>
                    <a:lnTo>
                      <a:pt x="98066" y="1133417"/>
                    </a:lnTo>
                    <a:lnTo>
                      <a:pt x="92828" y="881111"/>
                    </a:lnTo>
                    <a:lnTo>
                      <a:pt x="90652" y="846431"/>
                    </a:lnTo>
                    <a:lnTo>
                      <a:pt x="203508" y="801816"/>
                    </a:lnTo>
                    <a:lnTo>
                      <a:pt x="84911" y="754931"/>
                    </a:lnTo>
                    <a:lnTo>
                      <a:pt x="73737" y="576851"/>
                    </a:lnTo>
                    <a:lnTo>
                      <a:pt x="56283" y="411746"/>
                    </a:lnTo>
                    <a:lnTo>
                      <a:pt x="120097" y="386518"/>
                    </a:lnTo>
                    <a:lnTo>
                      <a:pt x="50716" y="359090"/>
                    </a:lnTo>
                    <a:lnTo>
                      <a:pt x="42692" y="283182"/>
                    </a:lnTo>
                    <a:cubicBezTo>
                      <a:pt x="30421" y="187228"/>
                      <a:pt x="16264" y="93297"/>
                      <a:pt x="326" y="1643"/>
                    </a:cubicBezTo>
                    <a:lnTo>
                      <a:pt x="0" y="0"/>
                    </a:lnTo>
                    <a:lnTo>
                      <a:pt x="108077" y="33549"/>
                    </a:lnTo>
                    <a:cubicBezTo>
                      <a:pt x="560267" y="224809"/>
                      <a:pt x="877555" y="672562"/>
                      <a:pt x="877555" y="119442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3" name="四角形: 角を丸くする 1762">
                <a:extLst>
                  <a:ext uri="{FF2B5EF4-FFF2-40B4-BE49-F238E27FC236}">
                    <a16:creationId xmlns:a16="http://schemas.microsoft.com/office/drawing/2014/main" id="{B2521155-35CC-4AE5-A6FF-B051F9DACA2A}"/>
                  </a:ext>
                </a:extLst>
              </p:cNvPr>
              <p:cNvSpPr/>
              <p:nvPr/>
            </p:nvSpPr>
            <p:spPr bwMode="auto">
              <a:xfrm>
                <a:off x="6263881" y="2339742"/>
                <a:ext cx="467882" cy="626157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4" name="四角形: 角を丸くする 1763">
                <a:extLst>
                  <a:ext uri="{FF2B5EF4-FFF2-40B4-BE49-F238E27FC236}">
                    <a16:creationId xmlns:a16="http://schemas.microsoft.com/office/drawing/2014/main" id="{E7C5B61E-7EFB-4EDA-8DDC-78FA59F0D0E9}"/>
                  </a:ext>
                </a:extLst>
              </p:cNvPr>
              <p:cNvSpPr/>
              <p:nvPr/>
            </p:nvSpPr>
            <p:spPr bwMode="auto">
              <a:xfrm>
                <a:off x="7535968" y="2339742"/>
                <a:ext cx="467882" cy="626157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5" name="月 1764">
                <a:extLst>
                  <a:ext uri="{FF2B5EF4-FFF2-40B4-BE49-F238E27FC236}">
                    <a16:creationId xmlns:a16="http://schemas.microsoft.com/office/drawing/2014/main" id="{ADCB945A-9BDD-43C2-AD7E-13D2A51682B4}"/>
                  </a:ext>
                </a:extLst>
              </p:cNvPr>
              <p:cNvSpPr/>
              <p:nvPr/>
            </p:nvSpPr>
            <p:spPr bwMode="auto">
              <a:xfrm rot="16200000">
                <a:off x="7047483" y="2932692"/>
                <a:ext cx="177178" cy="1022800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6" name="月 1765">
                <a:extLst>
                  <a:ext uri="{FF2B5EF4-FFF2-40B4-BE49-F238E27FC236}">
                    <a16:creationId xmlns:a16="http://schemas.microsoft.com/office/drawing/2014/main" id="{15C91F8C-2151-425F-B429-03B49B48C9E6}"/>
                  </a:ext>
                </a:extLst>
              </p:cNvPr>
              <p:cNvSpPr/>
              <p:nvPr/>
            </p:nvSpPr>
            <p:spPr bwMode="auto">
              <a:xfrm rot="16200000">
                <a:off x="7092480" y="3052500"/>
                <a:ext cx="82482" cy="215320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7" name="月 1766">
                <a:extLst>
                  <a:ext uri="{FF2B5EF4-FFF2-40B4-BE49-F238E27FC236}">
                    <a16:creationId xmlns:a16="http://schemas.microsoft.com/office/drawing/2014/main" id="{EE418702-27A2-4C3A-AB3E-DA530D0DDDAF}"/>
                  </a:ext>
                </a:extLst>
              </p:cNvPr>
              <p:cNvSpPr/>
              <p:nvPr/>
            </p:nvSpPr>
            <p:spPr bwMode="auto">
              <a:xfrm rot="5400000">
                <a:off x="6452595" y="2020396"/>
                <a:ext cx="90451" cy="467881"/>
              </a:xfrm>
              <a:prstGeom prst="moon">
                <a:avLst>
                  <a:gd name="adj" fmla="val 60765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8" name="月 1767">
                <a:extLst>
                  <a:ext uri="{FF2B5EF4-FFF2-40B4-BE49-F238E27FC236}">
                    <a16:creationId xmlns:a16="http://schemas.microsoft.com/office/drawing/2014/main" id="{929E395D-CD79-4409-9203-AA6D895A4A10}"/>
                  </a:ext>
                </a:extLst>
              </p:cNvPr>
              <p:cNvSpPr/>
              <p:nvPr/>
            </p:nvSpPr>
            <p:spPr bwMode="auto">
              <a:xfrm rot="5400000">
                <a:off x="7724684" y="2020396"/>
                <a:ext cx="90451" cy="467881"/>
              </a:xfrm>
              <a:prstGeom prst="moon">
                <a:avLst>
                  <a:gd name="adj" fmla="val 60765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9" name="楕円 1768">
                <a:extLst>
                  <a:ext uri="{FF2B5EF4-FFF2-40B4-BE49-F238E27FC236}">
                    <a16:creationId xmlns:a16="http://schemas.microsoft.com/office/drawing/2014/main" id="{F62EFAF0-7604-4336-AF3D-A8FF4D612EC3}"/>
                  </a:ext>
                </a:extLst>
              </p:cNvPr>
              <p:cNvSpPr/>
              <p:nvPr/>
            </p:nvSpPr>
            <p:spPr bwMode="auto">
              <a:xfrm>
                <a:off x="6183062" y="3023955"/>
                <a:ext cx="230723" cy="9496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0" name="楕円 1769">
                <a:extLst>
                  <a:ext uri="{FF2B5EF4-FFF2-40B4-BE49-F238E27FC236}">
                    <a16:creationId xmlns:a16="http://schemas.microsoft.com/office/drawing/2014/main" id="{191C5DC7-D06F-4CFD-B43B-1169DEACF23A}"/>
                  </a:ext>
                </a:extLst>
              </p:cNvPr>
              <p:cNvSpPr/>
              <p:nvPr/>
            </p:nvSpPr>
            <p:spPr bwMode="auto">
              <a:xfrm>
                <a:off x="7853657" y="3023955"/>
                <a:ext cx="230723" cy="9496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35" name="楕円 1734">
              <a:extLst>
                <a:ext uri="{FF2B5EF4-FFF2-40B4-BE49-F238E27FC236}">
                  <a16:creationId xmlns:a16="http://schemas.microsoft.com/office/drawing/2014/main" id="{BECB8837-4FBD-4997-8E7C-B91157AD055A}"/>
                </a:ext>
              </a:extLst>
            </p:cNvPr>
            <p:cNvSpPr/>
            <p:nvPr/>
          </p:nvSpPr>
          <p:spPr bwMode="auto">
            <a:xfrm>
              <a:off x="3532464" y="-1121209"/>
              <a:ext cx="316057" cy="316057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36" name="楕円 1735">
              <a:extLst>
                <a:ext uri="{FF2B5EF4-FFF2-40B4-BE49-F238E27FC236}">
                  <a16:creationId xmlns:a16="http://schemas.microsoft.com/office/drawing/2014/main" id="{9CAB8449-0C3E-49B9-980B-146FB9470761}"/>
                </a:ext>
              </a:extLst>
            </p:cNvPr>
            <p:cNvSpPr/>
            <p:nvPr/>
          </p:nvSpPr>
          <p:spPr bwMode="auto">
            <a:xfrm>
              <a:off x="4803270" y="-1121209"/>
              <a:ext cx="316057" cy="316057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37" name="グループ化 1736">
              <a:extLst>
                <a:ext uri="{FF2B5EF4-FFF2-40B4-BE49-F238E27FC236}">
                  <a16:creationId xmlns:a16="http://schemas.microsoft.com/office/drawing/2014/main" id="{8A6FECF0-6C65-4975-B2BF-50C720C091DF}"/>
                </a:ext>
              </a:extLst>
            </p:cNvPr>
            <p:cNvGrpSpPr/>
            <p:nvPr/>
          </p:nvGrpSpPr>
          <p:grpSpPr>
            <a:xfrm>
              <a:off x="3164796" y="-2348472"/>
              <a:ext cx="2304727" cy="331071"/>
              <a:chOff x="3175846" y="-2191683"/>
              <a:chExt cx="2176814" cy="312697"/>
            </a:xfrm>
          </p:grpSpPr>
          <p:grpSp>
            <p:nvGrpSpPr>
              <p:cNvPr id="1740" name="グループ化 1739">
                <a:extLst>
                  <a:ext uri="{FF2B5EF4-FFF2-40B4-BE49-F238E27FC236}">
                    <a16:creationId xmlns:a16="http://schemas.microsoft.com/office/drawing/2014/main" id="{249ABF61-EC4D-46AD-8222-D35E9FD3A5A2}"/>
                  </a:ext>
                </a:extLst>
              </p:cNvPr>
              <p:cNvGrpSpPr/>
              <p:nvPr/>
            </p:nvGrpSpPr>
            <p:grpSpPr>
              <a:xfrm rot="14400000">
                <a:off x="3577304" y="-2593141"/>
                <a:ext cx="312696" cy="1115612"/>
                <a:chOff x="7201406" y="2241999"/>
                <a:chExt cx="312696" cy="1115612"/>
              </a:xfrm>
            </p:grpSpPr>
            <p:sp>
              <p:nvSpPr>
                <p:cNvPr id="1744" name="四角形: 角を丸くする 1743">
                  <a:extLst>
                    <a:ext uri="{FF2B5EF4-FFF2-40B4-BE49-F238E27FC236}">
                      <a16:creationId xmlns:a16="http://schemas.microsoft.com/office/drawing/2014/main" id="{3CD93645-9CBD-4F01-9987-EE30EA13D7A1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45" name="フリーフォーム: 図形 1744">
                  <a:extLst>
                    <a:ext uri="{FF2B5EF4-FFF2-40B4-BE49-F238E27FC236}">
                      <a16:creationId xmlns:a16="http://schemas.microsoft.com/office/drawing/2014/main" id="{C5E7B1E0-51DE-48DE-B2C4-E7DE1DA20EF9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741" name="グループ化 1740">
                <a:extLst>
                  <a:ext uri="{FF2B5EF4-FFF2-40B4-BE49-F238E27FC236}">
                    <a16:creationId xmlns:a16="http://schemas.microsoft.com/office/drawing/2014/main" id="{AECC6DA9-179C-447D-8334-91047E8D296D}"/>
                  </a:ext>
                </a:extLst>
              </p:cNvPr>
              <p:cNvGrpSpPr/>
              <p:nvPr/>
            </p:nvGrpSpPr>
            <p:grpSpPr>
              <a:xfrm rot="7200000" flipH="1">
                <a:off x="4638506" y="-2593140"/>
                <a:ext cx="312696" cy="1115612"/>
                <a:chOff x="7201406" y="2241999"/>
                <a:chExt cx="312696" cy="1115612"/>
              </a:xfrm>
            </p:grpSpPr>
            <p:sp>
              <p:nvSpPr>
                <p:cNvPr id="1742" name="四角形: 角を丸くする 1741">
                  <a:extLst>
                    <a:ext uri="{FF2B5EF4-FFF2-40B4-BE49-F238E27FC236}">
                      <a16:creationId xmlns:a16="http://schemas.microsoft.com/office/drawing/2014/main" id="{72A5B2F0-65A0-4F75-9FC3-96168A6B0EE6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43" name="フリーフォーム: 図形 1742">
                  <a:extLst>
                    <a:ext uri="{FF2B5EF4-FFF2-40B4-BE49-F238E27FC236}">
                      <a16:creationId xmlns:a16="http://schemas.microsoft.com/office/drawing/2014/main" id="{A905A412-1EE0-412D-B2B9-2F77CEEE9F82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738" name="フリーフォーム: 図形 1737">
              <a:extLst>
                <a:ext uri="{FF2B5EF4-FFF2-40B4-BE49-F238E27FC236}">
                  <a16:creationId xmlns:a16="http://schemas.microsoft.com/office/drawing/2014/main" id="{B021A61A-E5CD-45FA-9CB7-6FD1E202370C}"/>
                </a:ext>
              </a:extLst>
            </p:cNvPr>
            <p:cNvSpPr/>
            <p:nvPr/>
          </p:nvSpPr>
          <p:spPr bwMode="auto">
            <a:xfrm>
              <a:off x="2790213" y="-1976234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solidFill>
              <a:srgbClr val="FFCC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39" name="フリーフォーム: 図形 1738">
              <a:extLst>
                <a:ext uri="{FF2B5EF4-FFF2-40B4-BE49-F238E27FC236}">
                  <a16:creationId xmlns:a16="http://schemas.microsoft.com/office/drawing/2014/main" id="{6EC38BA5-8896-4EDA-9E78-78C13071E01A}"/>
                </a:ext>
              </a:extLst>
            </p:cNvPr>
            <p:cNvSpPr/>
            <p:nvPr/>
          </p:nvSpPr>
          <p:spPr bwMode="auto">
            <a:xfrm flipH="1">
              <a:off x="4651199" y="-1976234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solidFill>
              <a:srgbClr val="FFCC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776" name="グループ化 1775">
            <a:extLst>
              <a:ext uri="{FF2B5EF4-FFF2-40B4-BE49-F238E27FC236}">
                <a16:creationId xmlns:a16="http://schemas.microsoft.com/office/drawing/2014/main" id="{0EC232F2-B39E-4DB4-A6FF-DB3F1B883C8B}"/>
              </a:ext>
            </a:extLst>
          </p:cNvPr>
          <p:cNvGrpSpPr>
            <a:grpSpLocks noChangeAspect="1"/>
          </p:cNvGrpSpPr>
          <p:nvPr/>
        </p:nvGrpSpPr>
        <p:grpSpPr>
          <a:xfrm>
            <a:off x="8145114" y="4648357"/>
            <a:ext cx="1063525" cy="1655270"/>
            <a:chOff x="6524013" y="-2366172"/>
            <a:chExt cx="3053896" cy="4753085"/>
          </a:xfrm>
        </p:grpSpPr>
        <p:grpSp>
          <p:nvGrpSpPr>
            <p:cNvPr id="1777" name="グループ化 1776">
              <a:extLst>
                <a:ext uri="{FF2B5EF4-FFF2-40B4-BE49-F238E27FC236}">
                  <a16:creationId xmlns:a16="http://schemas.microsoft.com/office/drawing/2014/main" id="{8C4C0035-9CD4-4267-A9C6-4275C4D5A87D}"/>
                </a:ext>
              </a:extLst>
            </p:cNvPr>
            <p:cNvGrpSpPr/>
            <p:nvPr/>
          </p:nvGrpSpPr>
          <p:grpSpPr>
            <a:xfrm>
              <a:off x="6739268" y="-2366172"/>
              <a:ext cx="2624011" cy="4753085"/>
              <a:chOff x="5821860" y="1256031"/>
              <a:chExt cx="2624011" cy="4753085"/>
            </a:xfrm>
          </p:grpSpPr>
          <p:sp>
            <p:nvSpPr>
              <p:cNvPr id="1790" name="フローチャート: 論理積ゲート 1789">
                <a:extLst>
                  <a:ext uri="{FF2B5EF4-FFF2-40B4-BE49-F238E27FC236}">
                    <a16:creationId xmlns:a16="http://schemas.microsoft.com/office/drawing/2014/main" id="{47F6EEC3-B24A-4FC2-BC71-CBA236C22A3F}"/>
                  </a:ext>
                </a:extLst>
              </p:cNvPr>
              <p:cNvSpPr/>
              <p:nvPr/>
            </p:nvSpPr>
            <p:spPr bwMode="auto">
              <a:xfrm rot="16200000">
                <a:off x="5879463" y="1256031"/>
                <a:ext cx="2519760" cy="2519760"/>
              </a:xfrm>
              <a:prstGeom prst="flowChartDelay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1" name="楕円 1790">
                <a:extLst>
                  <a:ext uri="{FF2B5EF4-FFF2-40B4-BE49-F238E27FC236}">
                    <a16:creationId xmlns:a16="http://schemas.microsoft.com/office/drawing/2014/main" id="{0C58FE73-62C9-46BE-BDB5-ADE84FA824C1}"/>
                  </a:ext>
                </a:extLst>
              </p:cNvPr>
              <p:cNvSpPr/>
              <p:nvPr/>
            </p:nvSpPr>
            <p:spPr bwMode="auto">
              <a:xfrm rot="20700000">
                <a:off x="5821860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2" name="四角形: 角を丸くする 1791">
                <a:extLst>
                  <a:ext uri="{FF2B5EF4-FFF2-40B4-BE49-F238E27FC236}">
                    <a16:creationId xmlns:a16="http://schemas.microsoft.com/office/drawing/2014/main" id="{374091DB-55A3-44BA-AE84-8F5516F871B1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3" name="フリーフォーム: 図形 1792">
                <a:extLst>
                  <a:ext uri="{FF2B5EF4-FFF2-40B4-BE49-F238E27FC236}">
                    <a16:creationId xmlns:a16="http://schemas.microsoft.com/office/drawing/2014/main" id="{C872B23A-7162-46A4-80CB-AA3310E94916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4" name="四角形: 角を丸くする 1793">
                <a:extLst>
                  <a:ext uri="{FF2B5EF4-FFF2-40B4-BE49-F238E27FC236}">
                    <a16:creationId xmlns:a16="http://schemas.microsoft.com/office/drawing/2014/main" id="{C90BD71E-6FB5-40AA-AAAF-DD02579F49B3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5" name="フリーフォーム: 図形 1794">
                <a:extLst>
                  <a:ext uri="{FF2B5EF4-FFF2-40B4-BE49-F238E27FC236}">
                    <a16:creationId xmlns:a16="http://schemas.microsoft.com/office/drawing/2014/main" id="{486C52A8-F489-41C4-8C3A-FDB4B2A3B0CC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6" name="台形 1795">
                <a:extLst>
                  <a:ext uri="{FF2B5EF4-FFF2-40B4-BE49-F238E27FC236}">
                    <a16:creationId xmlns:a16="http://schemas.microsoft.com/office/drawing/2014/main" id="{E63B5E92-3E9E-4C3D-B121-46F1FC8E533E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solidFill>
                <a:srgbClr val="2D2D8A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7" name="フリーフォーム: 図形 1796">
                <a:extLst>
                  <a:ext uri="{FF2B5EF4-FFF2-40B4-BE49-F238E27FC236}">
                    <a16:creationId xmlns:a16="http://schemas.microsoft.com/office/drawing/2014/main" id="{7EAC3A52-6B0A-4EE1-8C6C-4FE1D8645F29}"/>
                  </a:ext>
                </a:extLst>
              </p:cNvPr>
              <p:cNvSpPr/>
              <p:nvPr/>
            </p:nvSpPr>
            <p:spPr bwMode="auto">
              <a:xfrm>
                <a:off x="6672621" y="3808586"/>
                <a:ext cx="922490" cy="981625"/>
              </a:xfrm>
              <a:custGeom>
                <a:avLst/>
                <a:gdLst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510424 w 922490"/>
                  <a:gd name="connsiteY4" fmla="*/ 981625 h 981625"/>
                  <a:gd name="connsiteX5" fmla="*/ 458587 w 922490"/>
                  <a:gd name="connsiteY5" fmla="*/ 935570 h 981625"/>
                  <a:gd name="connsiteX6" fmla="*/ 406751 w 922490"/>
                  <a:gd name="connsiteY6" fmla="*/ 981625 h 981625"/>
                  <a:gd name="connsiteX7" fmla="*/ 0 w 922490"/>
                  <a:gd name="connsiteY7" fmla="*/ 981625 h 981625"/>
                  <a:gd name="connsiteX8" fmla="*/ 0 w 922490"/>
                  <a:gd name="connsiteY8" fmla="*/ 292715 h 981625"/>
                  <a:gd name="connsiteX9" fmla="*/ 292715 w 922490"/>
                  <a:gd name="connsiteY9" fmla="*/ 0 h 981625"/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510424 w 922490"/>
                  <a:gd name="connsiteY4" fmla="*/ 981625 h 981625"/>
                  <a:gd name="connsiteX5" fmla="*/ 406751 w 922490"/>
                  <a:gd name="connsiteY5" fmla="*/ 981625 h 981625"/>
                  <a:gd name="connsiteX6" fmla="*/ 0 w 922490"/>
                  <a:gd name="connsiteY6" fmla="*/ 981625 h 981625"/>
                  <a:gd name="connsiteX7" fmla="*/ 0 w 922490"/>
                  <a:gd name="connsiteY7" fmla="*/ 292715 h 981625"/>
                  <a:gd name="connsiteX8" fmla="*/ 292715 w 922490"/>
                  <a:gd name="connsiteY8" fmla="*/ 0 h 981625"/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510424 w 922490"/>
                  <a:gd name="connsiteY4" fmla="*/ 981625 h 981625"/>
                  <a:gd name="connsiteX5" fmla="*/ 0 w 922490"/>
                  <a:gd name="connsiteY5" fmla="*/ 981625 h 981625"/>
                  <a:gd name="connsiteX6" fmla="*/ 0 w 922490"/>
                  <a:gd name="connsiteY6" fmla="*/ 292715 h 981625"/>
                  <a:gd name="connsiteX7" fmla="*/ 292715 w 922490"/>
                  <a:gd name="connsiteY7" fmla="*/ 0 h 981625"/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0 w 922490"/>
                  <a:gd name="connsiteY4" fmla="*/ 981625 h 981625"/>
                  <a:gd name="connsiteX5" fmla="*/ 0 w 922490"/>
                  <a:gd name="connsiteY5" fmla="*/ 292715 h 981625"/>
                  <a:gd name="connsiteX6" fmla="*/ 292715 w 922490"/>
                  <a:gd name="connsiteY6" fmla="*/ 0 h 98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2490" h="981625">
                    <a:moveTo>
                      <a:pt x="292715" y="0"/>
                    </a:moveTo>
                    <a:lnTo>
                      <a:pt x="629775" y="0"/>
                    </a:lnTo>
                    <a:cubicBezTo>
                      <a:pt x="791437" y="0"/>
                      <a:pt x="922490" y="131053"/>
                      <a:pt x="922490" y="292715"/>
                    </a:cubicBezTo>
                    <a:lnTo>
                      <a:pt x="922490" y="981625"/>
                    </a:lnTo>
                    <a:lnTo>
                      <a:pt x="0" y="981625"/>
                    </a:lnTo>
                    <a:lnTo>
                      <a:pt x="0" y="292715"/>
                    </a:lnTo>
                    <a:cubicBezTo>
                      <a:pt x="0" y="131053"/>
                      <a:pt x="131053" y="0"/>
                      <a:pt x="292715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8" name="フリーフォーム: 図形 1797">
                <a:extLst>
                  <a:ext uri="{FF2B5EF4-FFF2-40B4-BE49-F238E27FC236}">
                    <a16:creationId xmlns:a16="http://schemas.microsoft.com/office/drawing/2014/main" id="{49DE8D47-3321-4720-BF2C-F35E1DE7E751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466951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0 w 577050"/>
                  <a:gd name="connsiteY5" fmla="*/ 355600 h 855095"/>
                  <a:gd name="connsiteX6" fmla="*/ 87113 w 577050"/>
                  <a:gd name="connsiteY6" fmla="*/ 355600 h 855095"/>
                  <a:gd name="connsiteX7" fmla="*/ 176013 w 577050"/>
                  <a:gd name="connsiteY7" fmla="*/ 0 h 855095"/>
                  <a:gd name="connsiteX0" fmla="*/ 176013 w 577050"/>
                  <a:gd name="connsiteY0" fmla="*/ 0 h 466951"/>
                  <a:gd name="connsiteX1" fmla="*/ 401038 w 577050"/>
                  <a:gd name="connsiteY1" fmla="*/ 0 h 466951"/>
                  <a:gd name="connsiteX2" fmla="*/ 489938 w 577050"/>
                  <a:gd name="connsiteY2" fmla="*/ 355600 h 466951"/>
                  <a:gd name="connsiteX3" fmla="*/ 577050 w 577050"/>
                  <a:gd name="connsiteY3" fmla="*/ 355600 h 466951"/>
                  <a:gd name="connsiteX4" fmla="*/ 296162 w 577050"/>
                  <a:gd name="connsiteY4" fmla="*/ 466951 h 466951"/>
                  <a:gd name="connsiteX5" fmla="*/ 0 w 577050"/>
                  <a:gd name="connsiteY5" fmla="*/ 355600 h 466951"/>
                  <a:gd name="connsiteX6" fmla="*/ 87113 w 577050"/>
                  <a:gd name="connsiteY6" fmla="*/ 355600 h 466951"/>
                  <a:gd name="connsiteX7" fmla="*/ 176013 w 577050"/>
                  <a:gd name="connsiteY7" fmla="*/ 0 h 466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466951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96162" y="466951"/>
                    </a:lnTo>
                    <a:lnTo>
                      <a:pt x="0" y="355600"/>
                    </a:lnTo>
                    <a:lnTo>
                      <a:pt x="87113" y="355600"/>
                    </a:lnTo>
                    <a:lnTo>
                      <a:pt x="1760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9" name="楕円 1798">
                <a:extLst>
                  <a:ext uri="{FF2B5EF4-FFF2-40B4-BE49-F238E27FC236}">
                    <a16:creationId xmlns:a16="http://schemas.microsoft.com/office/drawing/2014/main" id="{642C2386-4DE9-4A0F-9D31-748ADA5A3B40}"/>
                  </a:ext>
                </a:extLst>
              </p:cNvPr>
              <p:cNvSpPr/>
              <p:nvPr/>
            </p:nvSpPr>
            <p:spPr bwMode="auto">
              <a:xfrm rot="900000" flipH="1">
                <a:off x="7936215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0" name="楕円 1799">
                <a:extLst>
                  <a:ext uri="{FF2B5EF4-FFF2-40B4-BE49-F238E27FC236}">
                    <a16:creationId xmlns:a16="http://schemas.microsoft.com/office/drawing/2014/main" id="{E8137580-6AD0-41E1-99B0-299B083304ED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1" name="四角形: 角を丸くする 1800">
                <a:extLst>
                  <a:ext uri="{FF2B5EF4-FFF2-40B4-BE49-F238E27FC236}">
                    <a16:creationId xmlns:a16="http://schemas.microsoft.com/office/drawing/2014/main" id="{B3C6CC91-7437-474A-8A36-0A34B1ECE921}"/>
                  </a:ext>
                </a:extLst>
              </p:cNvPr>
              <p:cNvSpPr/>
              <p:nvPr/>
            </p:nvSpPr>
            <p:spPr bwMode="auto">
              <a:xfrm flipH="1">
                <a:off x="7250693" y="5518006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rgbClr val="CCEC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2" name="四角形: 角を丸くする 1801">
                <a:extLst>
                  <a:ext uri="{FF2B5EF4-FFF2-40B4-BE49-F238E27FC236}">
                    <a16:creationId xmlns:a16="http://schemas.microsoft.com/office/drawing/2014/main" id="{DB6061D1-A3D9-429F-A4D2-DF1B75CC4185}"/>
                  </a:ext>
                </a:extLst>
              </p:cNvPr>
              <p:cNvSpPr/>
              <p:nvPr/>
            </p:nvSpPr>
            <p:spPr bwMode="auto">
              <a:xfrm>
                <a:off x="68720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CCEC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3" name="二等辺三角形 1">
                <a:extLst>
                  <a:ext uri="{FF2B5EF4-FFF2-40B4-BE49-F238E27FC236}">
                    <a16:creationId xmlns:a16="http://schemas.microsoft.com/office/drawing/2014/main" id="{95B213B4-5540-43CA-B896-0F0BEB5BF404}"/>
                  </a:ext>
                </a:extLst>
              </p:cNvPr>
              <p:cNvSpPr/>
              <p:nvPr/>
            </p:nvSpPr>
            <p:spPr bwMode="auto">
              <a:xfrm>
                <a:off x="6875520" y="3821418"/>
                <a:ext cx="256410" cy="278128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23359 h 223359"/>
                  <a:gd name="connsiteX1" fmla="*/ 81683 w 256410"/>
                  <a:gd name="connsiteY1" fmla="*/ 0 h 223359"/>
                  <a:gd name="connsiteX2" fmla="*/ 256410 w 256410"/>
                  <a:gd name="connsiteY2" fmla="*/ 47146 h 223359"/>
                  <a:gd name="connsiteX3" fmla="*/ 0 w 256410"/>
                  <a:gd name="connsiteY3" fmla="*/ 223359 h 223359"/>
                  <a:gd name="connsiteX0" fmla="*/ 0 w 256410"/>
                  <a:gd name="connsiteY0" fmla="*/ 278128 h 278128"/>
                  <a:gd name="connsiteX1" fmla="*/ 88827 w 256410"/>
                  <a:gd name="connsiteY1" fmla="*/ 0 h 278128"/>
                  <a:gd name="connsiteX2" fmla="*/ 256410 w 256410"/>
                  <a:gd name="connsiteY2" fmla="*/ 101915 h 278128"/>
                  <a:gd name="connsiteX3" fmla="*/ 0 w 256410"/>
                  <a:gd name="connsiteY3" fmla="*/ 278128 h 27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8">
                    <a:moveTo>
                      <a:pt x="0" y="278128"/>
                    </a:moveTo>
                    <a:lnTo>
                      <a:pt x="88827" y="0"/>
                    </a:lnTo>
                    <a:lnTo>
                      <a:pt x="256410" y="101915"/>
                    </a:lnTo>
                    <a:lnTo>
                      <a:pt x="0" y="278128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4" name="二等辺三角形 1">
                <a:extLst>
                  <a:ext uri="{FF2B5EF4-FFF2-40B4-BE49-F238E27FC236}">
                    <a16:creationId xmlns:a16="http://schemas.microsoft.com/office/drawing/2014/main" id="{B5C0CCDF-D701-4F13-9159-0C74E1C735C7}"/>
                  </a:ext>
                </a:extLst>
              </p:cNvPr>
              <p:cNvSpPr/>
              <p:nvPr/>
            </p:nvSpPr>
            <p:spPr bwMode="auto">
              <a:xfrm flipH="1">
                <a:off x="7136071" y="3821417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805" name="グループ化 1804">
                <a:extLst>
                  <a:ext uri="{FF2B5EF4-FFF2-40B4-BE49-F238E27FC236}">
                    <a16:creationId xmlns:a16="http://schemas.microsoft.com/office/drawing/2014/main" id="{B82EACFD-0FD8-433B-8314-30E6DE78ED1C}"/>
                  </a:ext>
                </a:extLst>
              </p:cNvPr>
              <p:cNvGrpSpPr/>
              <p:nvPr/>
            </p:nvGrpSpPr>
            <p:grpSpPr>
              <a:xfrm>
                <a:off x="6948723" y="3889887"/>
                <a:ext cx="372505" cy="539963"/>
                <a:chOff x="6912424" y="6324828"/>
                <a:chExt cx="449175" cy="539963"/>
              </a:xfrm>
            </p:grpSpPr>
            <p:sp>
              <p:nvSpPr>
                <p:cNvPr id="1815" name="二等辺三角形 2">
                  <a:extLst>
                    <a:ext uri="{FF2B5EF4-FFF2-40B4-BE49-F238E27FC236}">
                      <a16:creationId xmlns:a16="http://schemas.microsoft.com/office/drawing/2014/main" id="{521112C1-99D7-45A1-BBE4-2FFAE9432549}"/>
                    </a:ext>
                  </a:extLst>
                </p:cNvPr>
                <p:cNvSpPr/>
                <p:nvPr/>
              </p:nvSpPr>
              <p:spPr bwMode="auto">
                <a:xfrm rot="900000">
                  <a:off x="6940741" y="6413350"/>
                  <a:ext cx="191354" cy="451441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  <a:gd name="connsiteX0" fmla="*/ 5 w 813345"/>
                    <a:gd name="connsiteY0" fmla="*/ 677462 h 762145"/>
                    <a:gd name="connsiteX1" fmla="*/ 718149 w 813345"/>
                    <a:gd name="connsiteY1" fmla="*/ 0 h 762145"/>
                    <a:gd name="connsiteX2" fmla="*/ 727589 w 813345"/>
                    <a:gd name="connsiteY2" fmla="*/ 677462 h 762145"/>
                    <a:gd name="connsiteX3" fmla="*/ 5 w 813345"/>
                    <a:gd name="connsiteY3" fmla="*/ 677462 h 762145"/>
                    <a:gd name="connsiteX0" fmla="*/ 24 w 813360"/>
                    <a:gd name="connsiteY0" fmla="*/ 677462 h 762143"/>
                    <a:gd name="connsiteX1" fmla="*/ 718168 w 813360"/>
                    <a:gd name="connsiteY1" fmla="*/ 0 h 762143"/>
                    <a:gd name="connsiteX2" fmla="*/ 727608 w 813360"/>
                    <a:gd name="connsiteY2" fmla="*/ 677462 h 762143"/>
                    <a:gd name="connsiteX3" fmla="*/ 24 w 813360"/>
                    <a:gd name="connsiteY3" fmla="*/ 677462 h 762143"/>
                    <a:gd name="connsiteX0" fmla="*/ 24 w 754732"/>
                    <a:gd name="connsiteY0" fmla="*/ 677462 h 762145"/>
                    <a:gd name="connsiteX1" fmla="*/ 718168 w 754732"/>
                    <a:gd name="connsiteY1" fmla="*/ 0 h 762145"/>
                    <a:gd name="connsiteX2" fmla="*/ 727608 w 754732"/>
                    <a:gd name="connsiteY2" fmla="*/ 677462 h 762145"/>
                    <a:gd name="connsiteX3" fmla="*/ 24 w 754732"/>
                    <a:gd name="connsiteY3" fmla="*/ 677462 h 762145"/>
                    <a:gd name="connsiteX0" fmla="*/ 24 w 754732"/>
                    <a:gd name="connsiteY0" fmla="*/ 677462 h 762143"/>
                    <a:gd name="connsiteX1" fmla="*/ 718168 w 754732"/>
                    <a:gd name="connsiteY1" fmla="*/ 0 h 762143"/>
                    <a:gd name="connsiteX2" fmla="*/ 727608 w 754732"/>
                    <a:gd name="connsiteY2" fmla="*/ 677462 h 762143"/>
                    <a:gd name="connsiteX3" fmla="*/ 24 w 754732"/>
                    <a:gd name="connsiteY3" fmla="*/ 677462 h 762143"/>
                    <a:gd name="connsiteX0" fmla="*/ 24 w 754732"/>
                    <a:gd name="connsiteY0" fmla="*/ 677462 h 744266"/>
                    <a:gd name="connsiteX1" fmla="*/ 718168 w 754732"/>
                    <a:gd name="connsiteY1" fmla="*/ 0 h 744266"/>
                    <a:gd name="connsiteX2" fmla="*/ 727608 w 754732"/>
                    <a:gd name="connsiteY2" fmla="*/ 677462 h 744266"/>
                    <a:gd name="connsiteX3" fmla="*/ 24 w 754732"/>
                    <a:gd name="connsiteY3" fmla="*/ 677462 h 744266"/>
                    <a:gd name="connsiteX0" fmla="*/ 19 w 771082"/>
                    <a:gd name="connsiteY0" fmla="*/ 729733 h 773343"/>
                    <a:gd name="connsiteX1" fmla="*/ 733633 w 771082"/>
                    <a:gd name="connsiteY1" fmla="*/ 0 h 773343"/>
                    <a:gd name="connsiteX2" fmla="*/ 743073 w 771082"/>
                    <a:gd name="connsiteY2" fmla="*/ 677462 h 773343"/>
                    <a:gd name="connsiteX3" fmla="*/ 19 w 771082"/>
                    <a:gd name="connsiteY3" fmla="*/ 729733 h 773343"/>
                    <a:gd name="connsiteX0" fmla="*/ 19 w 743073"/>
                    <a:gd name="connsiteY0" fmla="*/ 729733 h 773343"/>
                    <a:gd name="connsiteX1" fmla="*/ 733633 w 743073"/>
                    <a:gd name="connsiteY1" fmla="*/ 0 h 773343"/>
                    <a:gd name="connsiteX2" fmla="*/ 743073 w 743073"/>
                    <a:gd name="connsiteY2" fmla="*/ 677462 h 773343"/>
                    <a:gd name="connsiteX3" fmla="*/ 19 w 743073"/>
                    <a:gd name="connsiteY3" fmla="*/ 729733 h 773343"/>
                    <a:gd name="connsiteX0" fmla="*/ 19 w 743073"/>
                    <a:gd name="connsiteY0" fmla="*/ 729733 h 762852"/>
                    <a:gd name="connsiteX1" fmla="*/ 733633 w 743073"/>
                    <a:gd name="connsiteY1" fmla="*/ 0 h 762852"/>
                    <a:gd name="connsiteX2" fmla="*/ 743073 w 743073"/>
                    <a:gd name="connsiteY2" fmla="*/ 677462 h 762852"/>
                    <a:gd name="connsiteX3" fmla="*/ 19 w 743073"/>
                    <a:gd name="connsiteY3" fmla="*/ 729733 h 762852"/>
                    <a:gd name="connsiteX0" fmla="*/ 588 w 743642"/>
                    <a:gd name="connsiteY0" fmla="*/ 781932 h 815049"/>
                    <a:gd name="connsiteX1" fmla="*/ 610378 w 743642"/>
                    <a:gd name="connsiteY1" fmla="*/ 1 h 815049"/>
                    <a:gd name="connsiteX2" fmla="*/ 743642 w 743642"/>
                    <a:gd name="connsiteY2" fmla="*/ 729661 h 815049"/>
                    <a:gd name="connsiteX3" fmla="*/ 588 w 743642"/>
                    <a:gd name="connsiteY3" fmla="*/ 781932 h 815049"/>
                    <a:gd name="connsiteX0" fmla="*/ 588 w 743642"/>
                    <a:gd name="connsiteY0" fmla="*/ 781930 h 815049"/>
                    <a:gd name="connsiteX1" fmla="*/ 610378 w 743642"/>
                    <a:gd name="connsiteY1" fmla="*/ -1 h 815049"/>
                    <a:gd name="connsiteX2" fmla="*/ 743642 w 743642"/>
                    <a:gd name="connsiteY2" fmla="*/ 729659 h 815049"/>
                    <a:gd name="connsiteX3" fmla="*/ 588 w 743642"/>
                    <a:gd name="connsiteY3" fmla="*/ 781930 h 815049"/>
                    <a:gd name="connsiteX0" fmla="*/ 8 w 743062"/>
                    <a:gd name="connsiteY0" fmla="*/ 781932 h 815049"/>
                    <a:gd name="connsiteX1" fmla="*/ 609798 w 743062"/>
                    <a:gd name="connsiteY1" fmla="*/ 1 h 815049"/>
                    <a:gd name="connsiteX2" fmla="*/ 743062 w 743062"/>
                    <a:gd name="connsiteY2" fmla="*/ 729661 h 815049"/>
                    <a:gd name="connsiteX3" fmla="*/ 8 w 743062"/>
                    <a:gd name="connsiteY3" fmla="*/ 781932 h 815049"/>
                    <a:gd name="connsiteX0" fmla="*/ 8 w 743062"/>
                    <a:gd name="connsiteY0" fmla="*/ 781930 h 815049"/>
                    <a:gd name="connsiteX1" fmla="*/ 609798 w 743062"/>
                    <a:gd name="connsiteY1" fmla="*/ -1 h 815049"/>
                    <a:gd name="connsiteX2" fmla="*/ 743062 w 743062"/>
                    <a:gd name="connsiteY2" fmla="*/ 729659 h 815049"/>
                    <a:gd name="connsiteX3" fmla="*/ 8 w 743062"/>
                    <a:gd name="connsiteY3" fmla="*/ 781930 h 815049"/>
                    <a:gd name="connsiteX0" fmla="*/ 8 w 837322"/>
                    <a:gd name="connsiteY0" fmla="*/ 781932 h 821255"/>
                    <a:gd name="connsiteX1" fmla="*/ 609798 w 837322"/>
                    <a:gd name="connsiteY1" fmla="*/ 1 h 821255"/>
                    <a:gd name="connsiteX2" fmla="*/ 837322 w 837322"/>
                    <a:gd name="connsiteY2" fmla="*/ 747642 h 821255"/>
                    <a:gd name="connsiteX3" fmla="*/ 8 w 837322"/>
                    <a:gd name="connsiteY3" fmla="*/ 781932 h 821255"/>
                    <a:gd name="connsiteX0" fmla="*/ 8 w 837322"/>
                    <a:gd name="connsiteY0" fmla="*/ 781930 h 812559"/>
                    <a:gd name="connsiteX1" fmla="*/ 609798 w 837322"/>
                    <a:gd name="connsiteY1" fmla="*/ -1 h 812559"/>
                    <a:gd name="connsiteX2" fmla="*/ 837322 w 837322"/>
                    <a:gd name="connsiteY2" fmla="*/ 747640 h 812559"/>
                    <a:gd name="connsiteX3" fmla="*/ 8 w 837322"/>
                    <a:gd name="connsiteY3" fmla="*/ 781930 h 812559"/>
                    <a:gd name="connsiteX0" fmla="*/ 7 w 857602"/>
                    <a:gd name="connsiteY0" fmla="*/ 763388 h 800151"/>
                    <a:gd name="connsiteX1" fmla="*/ 630078 w 857602"/>
                    <a:gd name="connsiteY1" fmla="*/ 1 h 800151"/>
                    <a:gd name="connsiteX2" fmla="*/ 857602 w 857602"/>
                    <a:gd name="connsiteY2" fmla="*/ 747642 h 800151"/>
                    <a:gd name="connsiteX3" fmla="*/ 7 w 857602"/>
                    <a:gd name="connsiteY3" fmla="*/ 763388 h 800151"/>
                    <a:gd name="connsiteX0" fmla="*/ 7 w 857602"/>
                    <a:gd name="connsiteY0" fmla="*/ 763386 h 798815"/>
                    <a:gd name="connsiteX1" fmla="*/ 630078 w 857602"/>
                    <a:gd name="connsiteY1" fmla="*/ -1 h 798815"/>
                    <a:gd name="connsiteX2" fmla="*/ 857602 w 857602"/>
                    <a:gd name="connsiteY2" fmla="*/ 747640 h 798815"/>
                    <a:gd name="connsiteX3" fmla="*/ 7 w 857602"/>
                    <a:gd name="connsiteY3" fmla="*/ 763386 h 798815"/>
                    <a:gd name="connsiteX0" fmla="*/ 7 w 903886"/>
                    <a:gd name="connsiteY0" fmla="*/ 763388 h 805493"/>
                    <a:gd name="connsiteX1" fmla="*/ 630078 w 903886"/>
                    <a:gd name="connsiteY1" fmla="*/ 1 h 805493"/>
                    <a:gd name="connsiteX2" fmla="*/ 903885 w 903886"/>
                    <a:gd name="connsiteY2" fmla="*/ 763037 h 805493"/>
                    <a:gd name="connsiteX3" fmla="*/ 7 w 903886"/>
                    <a:gd name="connsiteY3" fmla="*/ 763388 h 805493"/>
                    <a:gd name="connsiteX0" fmla="*/ 7 w 905337"/>
                    <a:gd name="connsiteY0" fmla="*/ 763386 h 805493"/>
                    <a:gd name="connsiteX1" fmla="*/ 630078 w 905337"/>
                    <a:gd name="connsiteY1" fmla="*/ -1 h 805493"/>
                    <a:gd name="connsiteX2" fmla="*/ 903885 w 905337"/>
                    <a:gd name="connsiteY2" fmla="*/ 763035 h 805493"/>
                    <a:gd name="connsiteX3" fmla="*/ 7 w 905337"/>
                    <a:gd name="connsiteY3" fmla="*/ 763386 h 805493"/>
                    <a:gd name="connsiteX0" fmla="*/ 7 w 906174"/>
                    <a:gd name="connsiteY0" fmla="*/ 763388 h 805493"/>
                    <a:gd name="connsiteX1" fmla="*/ 630078 w 906174"/>
                    <a:gd name="connsiteY1" fmla="*/ 1 h 805493"/>
                    <a:gd name="connsiteX2" fmla="*/ 903885 w 906174"/>
                    <a:gd name="connsiteY2" fmla="*/ 763037 h 805493"/>
                    <a:gd name="connsiteX3" fmla="*/ 7 w 906174"/>
                    <a:gd name="connsiteY3" fmla="*/ 763388 h 805493"/>
                    <a:gd name="connsiteX0" fmla="*/ 11 w 905737"/>
                    <a:gd name="connsiteY0" fmla="*/ 754614 h 796721"/>
                    <a:gd name="connsiteX1" fmla="*/ 589064 w 905737"/>
                    <a:gd name="connsiteY1" fmla="*/ -1 h 796721"/>
                    <a:gd name="connsiteX2" fmla="*/ 903889 w 905737"/>
                    <a:gd name="connsiteY2" fmla="*/ 754263 h 796721"/>
                    <a:gd name="connsiteX3" fmla="*/ 11 w 905737"/>
                    <a:gd name="connsiteY3" fmla="*/ 754614 h 796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5737" h="796721">
                      <a:moveTo>
                        <a:pt x="11" y="754614"/>
                      </a:moveTo>
                      <a:cubicBezTo>
                        <a:pt x="-1562" y="641704"/>
                        <a:pt x="191150" y="208866"/>
                        <a:pt x="589064" y="-1"/>
                      </a:cubicBezTo>
                      <a:cubicBezTo>
                        <a:pt x="734814" y="250833"/>
                        <a:pt x="926632" y="590097"/>
                        <a:pt x="903889" y="754263"/>
                      </a:cubicBezTo>
                      <a:cubicBezTo>
                        <a:pt x="713812" y="808498"/>
                        <a:pt x="173685" y="813078"/>
                        <a:pt x="11" y="75461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16" name="二等辺三角形 2">
                  <a:extLst>
                    <a:ext uri="{FF2B5EF4-FFF2-40B4-BE49-F238E27FC236}">
                      <a16:creationId xmlns:a16="http://schemas.microsoft.com/office/drawing/2014/main" id="{A2A174AE-5887-4702-8596-342296F11D60}"/>
                    </a:ext>
                  </a:extLst>
                </p:cNvPr>
                <p:cNvSpPr/>
                <p:nvPr/>
              </p:nvSpPr>
              <p:spPr bwMode="auto">
                <a:xfrm rot="1800000">
                  <a:off x="6912424" y="6336812"/>
                  <a:ext cx="229280" cy="397387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6015" h="802983">
                      <a:moveTo>
                        <a:pt x="3168" y="750254"/>
                      </a:moveTo>
                      <a:cubicBezTo>
                        <a:pt x="-32730" y="678762"/>
                        <a:pt x="245696" y="250085"/>
                        <a:pt x="366960" y="0"/>
                      </a:cubicBezTo>
                      <a:cubicBezTo>
                        <a:pt x="488224" y="250085"/>
                        <a:pt x="778556" y="681144"/>
                        <a:pt x="730752" y="750254"/>
                      </a:cubicBezTo>
                      <a:cubicBezTo>
                        <a:pt x="682948" y="819364"/>
                        <a:pt x="39066" y="821746"/>
                        <a:pt x="3168" y="75025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17" name="二等辺三角形 2">
                  <a:extLst>
                    <a:ext uri="{FF2B5EF4-FFF2-40B4-BE49-F238E27FC236}">
                      <a16:creationId xmlns:a16="http://schemas.microsoft.com/office/drawing/2014/main" id="{21C015A9-1E3B-4A3D-9998-ED21817A1E03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7142827" y="6412525"/>
                  <a:ext cx="182115" cy="441622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  <a:gd name="connsiteX0" fmla="*/ 5 w 813345"/>
                    <a:gd name="connsiteY0" fmla="*/ 677462 h 762145"/>
                    <a:gd name="connsiteX1" fmla="*/ 718149 w 813345"/>
                    <a:gd name="connsiteY1" fmla="*/ 0 h 762145"/>
                    <a:gd name="connsiteX2" fmla="*/ 727589 w 813345"/>
                    <a:gd name="connsiteY2" fmla="*/ 677462 h 762145"/>
                    <a:gd name="connsiteX3" fmla="*/ 5 w 813345"/>
                    <a:gd name="connsiteY3" fmla="*/ 677462 h 762145"/>
                    <a:gd name="connsiteX0" fmla="*/ 24 w 813360"/>
                    <a:gd name="connsiteY0" fmla="*/ 677462 h 762143"/>
                    <a:gd name="connsiteX1" fmla="*/ 718168 w 813360"/>
                    <a:gd name="connsiteY1" fmla="*/ 0 h 762143"/>
                    <a:gd name="connsiteX2" fmla="*/ 727608 w 813360"/>
                    <a:gd name="connsiteY2" fmla="*/ 677462 h 762143"/>
                    <a:gd name="connsiteX3" fmla="*/ 24 w 813360"/>
                    <a:gd name="connsiteY3" fmla="*/ 677462 h 762143"/>
                    <a:gd name="connsiteX0" fmla="*/ 24 w 754732"/>
                    <a:gd name="connsiteY0" fmla="*/ 677462 h 762145"/>
                    <a:gd name="connsiteX1" fmla="*/ 718168 w 754732"/>
                    <a:gd name="connsiteY1" fmla="*/ 0 h 762145"/>
                    <a:gd name="connsiteX2" fmla="*/ 727608 w 754732"/>
                    <a:gd name="connsiteY2" fmla="*/ 677462 h 762145"/>
                    <a:gd name="connsiteX3" fmla="*/ 24 w 754732"/>
                    <a:gd name="connsiteY3" fmla="*/ 677462 h 762145"/>
                    <a:gd name="connsiteX0" fmla="*/ 24 w 754732"/>
                    <a:gd name="connsiteY0" fmla="*/ 677462 h 762143"/>
                    <a:gd name="connsiteX1" fmla="*/ 718168 w 754732"/>
                    <a:gd name="connsiteY1" fmla="*/ 0 h 762143"/>
                    <a:gd name="connsiteX2" fmla="*/ 727608 w 754732"/>
                    <a:gd name="connsiteY2" fmla="*/ 677462 h 762143"/>
                    <a:gd name="connsiteX3" fmla="*/ 24 w 754732"/>
                    <a:gd name="connsiteY3" fmla="*/ 677462 h 762143"/>
                    <a:gd name="connsiteX0" fmla="*/ 24 w 754732"/>
                    <a:gd name="connsiteY0" fmla="*/ 677462 h 744266"/>
                    <a:gd name="connsiteX1" fmla="*/ 718168 w 754732"/>
                    <a:gd name="connsiteY1" fmla="*/ 0 h 744266"/>
                    <a:gd name="connsiteX2" fmla="*/ 727608 w 754732"/>
                    <a:gd name="connsiteY2" fmla="*/ 677462 h 744266"/>
                    <a:gd name="connsiteX3" fmla="*/ 24 w 754732"/>
                    <a:gd name="connsiteY3" fmla="*/ 677462 h 744266"/>
                    <a:gd name="connsiteX0" fmla="*/ 19 w 771082"/>
                    <a:gd name="connsiteY0" fmla="*/ 729733 h 773343"/>
                    <a:gd name="connsiteX1" fmla="*/ 733633 w 771082"/>
                    <a:gd name="connsiteY1" fmla="*/ 0 h 773343"/>
                    <a:gd name="connsiteX2" fmla="*/ 743073 w 771082"/>
                    <a:gd name="connsiteY2" fmla="*/ 677462 h 773343"/>
                    <a:gd name="connsiteX3" fmla="*/ 19 w 771082"/>
                    <a:gd name="connsiteY3" fmla="*/ 729733 h 773343"/>
                    <a:gd name="connsiteX0" fmla="*/ 19 w 743073"/>
                    <a:gd name="connsiteY0" fmla="*/ 729733 h 773343"/>
                    <a:gd name="connsiteX1" fmla="*/ 733633 w 743073"/>
                    <a:gd name="connsiteY1" fmla="*/ 0 h 773343"/>
                    <a:gd name="connsiteX2" fmla="*/ 743073 w 743073"/>
                    <a:gd name="connsiteY2" fmla="*/ 677462 h 773343"/>
                    <a:gd name="connsiteX3" fmla="*/ 19 w 743073"/>
                    <a:gd name="connsiteY3" fmla="*/ 729733 h 773343"/>
                    <a:gd name="connsiteX0" fmla="*/ 19 w 743073"/>
                    <a:gd name="connsiteY0" fmla="*/ 729733 h 762852"/>
                    <a:gd name="connsiteX1" fmla="*/ 733633 w 743073"/>
                    <a:gd name="connsiteY1" fmla="*/ 0 h 762852"/>
                    <a:gd name="connsiteX2" fmla="*/ 743073 w 743073"/>
                    <a:gd name="connsiteY2" fmla="*/ 677462 h 762852"/>
                    <a:gd name="connsiteX3" fmla="*/ 19 w 743073"/>
                    <a:gd name="connsiteY3" fmla="*/ 729733 h 762852"/>
                    <a:gd name="connsiteX0" fmla="*/ 588 w 743642"/>
                    <a:gd name="connsiteY0" fmla="*/ 781932 h 815049"/>
                    <a:gd name="connsiteX1" fmla="*/ 610378 w 743642"/>
                    <a:gd name="connsiteY1" fmla="*/ 1 h 815049"/>
                    <a:gd name="connsiteX2" fmla="*/ 743642 w 743642"/>
                    <a:gd name="connsiteY2" fmla="*/ 729661 h 815049"/>
                    <a:gd name="connsiteX3" fmla="*/ 588 w 743642"/>
                    <a:gd name="connsiteY3" fmla="*/ 781932 h 815049"/>
                    <a:gd name="connsiteX0" fmla="*/ 588 w 743642"/>
                    <a:gd name="connsiteY0" fmla="*/ 781930 h 815049"/>
                    <a:gd name="connsiteX1" fmla="*/ 610378 w 743642"/>
                    <a:gd name="connsiteY1" fmla="*/ -1 h 815049"/>
                    <a:gd name="connsiteX2" fmla="*/ 743642 w 743642"/>
                    <a:gd name="connsiteY2" fmla="*/ 729659 h 815049"/>
                    <a:gd name="connsiteX3" fmla="*/ 588 w 743642"/>
                    <a:gd name="connsiteY3" fmla="*/ 781930 h 815049"/>
                    <a:gd name="connsiteX0" fmla="*/ 8 w 743062"/>
                    <a:gd name="connsiteY0" fmla="*/ 781932 h 815049"/>
                    <a:gd name="connsiteX1" fmla="*/ 609798 w 743062"/>
                    <a:gd name="connsiteY1" fmla="*/ 1 h 815049"/>
                    <a:gd name="connsiteX2" fmla="*/ 743062 w 743062"/>
                    <a:gd name="connsiteY2" fmla="*/ 729661 h 815049"/>
                    <a:gd name="connsiteX3" fmla="*/ 8 w 743062"/>
                    <a:gd name="connsiteY3" fmla="*/ 781932 h 815049"/>
                    <a:gd name="connsiteX0" fmla="*/ 8 w 743062"/>
                    <a:gd name="connsiteY0" fmla="*/ 781930 h 815049"/>
                    <a:gd name="connsiteX1" fmla="*/ 609798 w 743062"/>
                    <a:gd name="connsiteY1" fmla="*/ -1 h 815049"/>
                    <a:gd name="connsiteX2" fmla="*/ 743062 w 743062"/>
                    <a:gd name="connsiteY2" fmla="*/ 729659 h 815049"/>
                    <a:gd name="connsiteX3" fmla="*/ 8 w 743062"/>
                    <a:gd name="connsiteY3" fmla="*/ 781930 h 815049"/>
                    <a:gd name="connsiteX0" fmla="*/ 8 w 837322"/>
                    <a:gd name="connsiteY0" fmla="*/ 781932 h 821255"/>
                    <a:gd name="connsiteX1" fmla="*/ 609798 w 837322"/>
                    <a:gd name="connsiteY1" fmla="*/ 1 h 821255"/>
                    <a:gd name="connsiteX2" fmla="*/ 837322 w 837322"/>
                    <a:gd name="connsiteY2" fmla="*/ 747642 h 821255"/>
                    <a:gd name="connsiteX3" fmla="*/ 8 w 837322"/>
                    <a:gd name="connsiteY3" fmla="*/ 781932 h 821255"/>
                    <a:gd name="connsiteX0" fmla="*/ 8 w 837322"/>
                    <a:gd name="connsiteY0" fmla="*/ 781930 h 812559"/>
                    <a:gd name="connsiteX1" fmla="*/ 609798 w 837322"/>
                    <a:gd name="connsiteY1" fmla="*/ -1 h 812559"/>
                    <a:gd name="connsiteX2" fmla="*/ 837322 w 837322"/>
                    <a:gd name="connsiteY2" fmla="*/ 747640 h 812559"/>
                    <a:gd name="connsiteX3" fmla="*/ 8 w 837322"/>
                    <a:gd name="connsiteY3" fmla="*/ 781930 h 812559"/>
                    <a:gd name="connsiteX0" fmla="*/ 7 w 857602"/>
                    <a:gd name="connsiteY0" fmla="*/ 763388 h 800151"/>
                    <a:gd name="connsiteX1" fmla="*/ 630078 w 857602"/>
                    <a:gd name="connsiteY1" fmla="*/ 1 h 800151"/>
                    <a:gd name="connsiteX2" fmla="*/ 857602 w 857602"/>
                    <a:gd name="connsiteY2" fmla="*/ 747642 h 800151"/>
                    <a:gd name="connsiteX3" fmla="*/ 7 w 857602"/>
                    <a:gd name="connsiteY3" fmla="*/ 763388 h 800151"/>
                    <a:gd name="connsiteX0" fmla="*/ 7 w 857602"/>
                    <a:gd name="connsiteY0" fmla="*/ 763386 h 798815"/>
                    <a:gd name="connsiteX1" fmla="*/ 630078 w 857602"/>
                    <a:gd name="connsiteY1" fmla="*/ -1 h 798815"/>
                    <a:gd name="connsiteX2" fmla="*/ 857602 w 857602"/>
                    <a:gd name="connsiteY2" fmla="*/ 747640 h 798815"/>
                    <a:gd name="connsiteX3" fmla="*/ 7 w 857602"/>
                    <a:gd name="connsiteY3" fmla="*/ 763386 h 798815"/>
                    <a:gd name="connsiteX0" fmla="*/ 7 w 903886"/>
                    <a:gd name="connsiteY0" fmla="*/ 763388 h 805493"/>
                    <a:gd name="connsiteX1" fmla="*/ 630078 w 903886"/>
                    <a:gd name="connsiteY1" fmla="*/ 1 h 805493"/>
                    <a:gd name="connsiteX2" fmla="*/ 903885 w 903886"/>
                    <a:gd name="connsiteY2" fmla="*/ 763037 h 805493"/>
                    <a:gd name="connsiteX3" fmla="*/ 7 w 903886"/>
                    <a:gd name="connsiteY3" fmla="*/ 763388 h 805493"/>
                    <a:gd name="connsiteX0" fmla="*/ 7 w 905337"/>
                    <a:gd name="connsiteY0" fmla="*/ 763386 h 805493"/>
                    <a:gd name="connsiteX1" fmla="*/ 630078 w 905337"/>
                    <a:gd name="connsiteY1" fmla="*/ -1 h 805493"/>
                    <a:gd name="connsiteX2" fmla="*/ 903885 w 905337"/>
                    <a:gd name="connsiteY2" fmla="*/ 763035 h 805493"/>
                    <a:gd name="connsiteX3" fmla="*/ 7 w 905337"/>
                    <a:gd name="connsiteY3" fmla="*/ 763386 h 805493"/>
                    <a:gd name="connsiteX0" fmla="*/ 7 w 906174"/>
                    <a:gd name="connsiteY0" fmla="*/ 763388 h 805493"/>
                    <a:gd name="connsiteX1" fmla="*/ 630078 w 906174"/>
                    <a:gd name="connsiteY1" fmla="*/ 1 h 805493"/>
                    <a:gd name="connsiteX2" fmla="*/ 903885 w 906174"/>
                    <a:gd name="connsiteY2" fmla="*/ 763037 h 805493"/>
                    <a:gd name="connsiteX3" fmla="*/ 7 w 906174"/>
                    <a:gd name="connsiteY3" fmla="*/ 763388 h 805493"/>
                    <a:gd name="connsiteX0" fmla="*/ 11 w 905665"/>
                    <a:gd name="connsiteY0" fmla="*/ 753609 h 795715"/>
                    <a:gd name="connsiteX1" fmla="*/ 580402 w 905665"/>
                    <a:gd name="connsiteY1" fmla="*/ 0 h 795715"/>
                    <a:gd name="connsiteX2" fmla="*/ 903889 w 905665"/>
                    <a:gd name="connsiteY2" fmla="*/ 753258 h 795715"/>
                    <a:gd name="connsiteX3" fmla="*/ 11 w 905665"/>
                    <a:gd name="connsiteY3" fmla="*/ 753609 h 795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5665" h="795715">
                      <a:moveTo>
                        <a:pt x="11" y="753609"/>
                      </a:moveTo>
                      <a:cubicBezTo>
                        <a:pt x="-1562" y="640699"/>
                        <a:pt x="182488" y="208867"/>
                        <a:pt x="580402" y="0"/>
                      </a:cubicBezTo>
                      <a:cubicBezTo>
                        <a:pt x="726152" y="250834"/>
                        <a:pt x="926632" y="589092"/>
                        <a:pt x="903889" y="753258"/>
                      </a:cubicBezTo>
                      <a:cubicBezTo>
                        <a:pt x="713812" y="807493"/>
                        <a:pt x="173685" y="812073"/>
                        <a:pt x="11" y="753609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18" name="二等辺三角形 2">
                  <a:extLst>
                    <a:ext uri="{FF2B5EF4-FFF2-40B4-BE49-F238E27FC236}">
                      <a16:creationId xmlns:a16="http://schemas.microsoft.com/office/drawing/2014/main" id="{85CA0E16-95D1-49A3-B81F-6161093AB43E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7130461" y="6324828"/>
                  <a:ext cx="231138" cy="411027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6015" h="802983">
                      <a:moveTo>
                        <a:pt x="3168" y="750254"/>
                      </a:moveTo>
                      <a:cubicBezTo>
                        <a:pt x="-32730" y="678762"/>
                        <a:pt x="245696" y="250085"/>
                        <a:pt x="366960" y="0"/>
                      </a:cubicBezTo>
                      <a:cubicBezTo>
                        <a:pt x="488224" y="250085"/>
                        <a:pt x="778556" y="681144"/>
                        <a:pt x="730752" y="750254"/>
                      </a:cubicBezTo>
                      <a:cubicBezTo>
                        <a:pt x="682948" y="819364"/>
                        <a:pt x="39066" y="821746"/>
                        <a:pt x="3168" y="75025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19" name="四角形: 角を丸くする 1818">
                  <a:extLst>
                    <a:ext uri="{FF2B5EF4-FFF2-40B4-BE49-F238E27FC236}">
                      <a16:creationId xmlns:a16="http://schemas.microsoft.com/office/drawing/2014/main" id="{4C660C54-4C0E-42DC-B51A-E9F90E70DEBF}"/>
                    </a:ext>
                  </a:extLst>
                </p:cNvPr>
                <p:cNvSpPr/>
                <p:nvPr/>
              </p:nvSpPr>
              <p:spPr bwMode="auto">
                <a:xfrm>
                  <a:off x="7038482" y="6330526"/>
                  <a:ext cx="181468" cy="174694"/>
                </a:xfrm>
                <a:prstGeom prst="roundRect">
                  <a:avLst>
                    <a:gd name="adj" fmla="val 40878"/>
                  </a:avLst>
                </a:prstGeom>
                <a:solidFill>
                  <a:srgbClr val="FF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806" name="フリーフォーム: 図形 1805">
                <a:extLst>
                  <a:ext uri="{FF2B5EF4-FFF2-40B4-BE49-F238E27FC236}">
                    <a16:creationId xmlns:a16="http://schemas.microsoft.com/office/drawing/2014/main" id="{B93B5727-0B36-4D25-9D6A-F926E98316A1}"/>
                  </a:ext>
                </a:extLst>
              </p:cNvPr>
              <p:cNvSpPr/>
              <p:nvPr/>
            </p:nvSpPr>
            <p:spPr bwMode="auto">
              <a:xfrm rot="16200000">
                <a:off x="6700567" y="565748"/>
                <a:ext cx="877555" cy="2388843"/>
              </a:xfrm>
              <a:custGeom>
                <a:avLst/>
                <a:gdLst>
                  <a:gd name="connsiteX0" fmla="*/ 877555 w 877555"/>
                  <a:gd name="connsiteY0" fmla="*/ 1194421 h 2388843"/>
                  <a:gd name="connsiteX1" fmla="*/ 108077 w 877555"/>
                  <a:gd name="connsiteY1" fmla="*/ 2355294 h 2388843"/>
                  <a:gd name="connsiteX2" fmla="*/ 0 w 877555"/>
                  <a:gd name="connsiteY2" fmla="*/ 2388843 h 2388843"/>
                  <a:gd name="connsiteX3" fmla="*/ 325 w 877555"/>
                  <a:gd name="connsiteY3" fmla="*/ 2387199 h 2388843"/>
                  <a:gd name="connsiteX4" fmla="*/ 42691 w 877555"/>
                  <a:gd name="connsiteY4" fmla="*/ 2105661 h 2388843"/>
                  <a:gd name="connsiteX5" fmla="*/ 54993 w 877555"/>
                  <a:gd name="connsiteY5" fmla="*/ 1989294 h 2388843"/>
                  <a:gd name="connsiteX6" fmla="*/ 120097 w 877555"/>
                  <a:gd name="connsiteY6" fmla="*/ 1963556 h 2388843"/>
                  <a:gd name="connsiteX7" fmla="*/ 60216 w 877555"/>
                  <a:gd name="connsiteY7" fmla="*/ 1939884 h 2388843"/>
                  <a:gd name="connsiteX8" fmla="*/ 73737 w 877555"/>
                  <a:gd name="connsiteY8" fmla="*/ 1811992 h 2388843"/>
                  <a:gd name="connsiteX9" fmla="*/ 85503 w 877555"/>
                  <a:gd name="connsiteY9" fmla="*/ 1624478 h 2388843"/>
                  <a:gd name="connsiteX10" fmla="*/ 203508 w 877555"/>
                  <a:gd name="connsiteY10" fmla="*/ 1577827 h 2388843"/>
                  <a:gd name="connsiteX11" fmla="*/ 91215 w 877555"/>
                  <a:gd name="connsiteY11" fmla="*/ 1533435 h 2388843"/>
                  <a:gd name="connsiteX12" fmla="*/ 92828 w 877555"/>
                  <a:gd name="connsiteY12" fmla="*/ 1507732 h 2388843"/>
                  <a:gd name="connsiteX13" fmla="*/ 98164 w 877555"/>
                  <a:gd name="connsiteY13" fmla="*/ 1250741 h 2388843"/>
                  <a:gd name="connsiteX14" fmla="*/ 246504 w 877555"/>
                  <a:gd name="connsiteY14" fmla="*/ 1192098 h 2388843"/>
                  <a:gd name="connsiteX15" fmla="*/ 98066 w 877555"/>
                  <a:gd name="connsiteY15" fmla="*/ 1133417 h 2388843"/>
                  <a:gd name="connsiteX16" fmla="*/ 92828 w 877555"/>
                  <a:gd name="connsiteY16" fmla="*/ 881111 h 2388843"/>
                  <a:gd name="connsiteX17" fmla="*/ 90652 w 877555"/>
                  <a:gd name="connsiteY17" fmla="*/ 846431 h 2388843"/>
                  <a:gd name="connsiteX18" fmla="*/ 203508 w 877555"/>
                  <a:gd name="connsiteY18" fmla="*/ 801816 h 2388843"/>
                  <a:gd name="connsiteX19" fmla="*/ 84911 w 877555"/>
                  <a:gd name="connsiteY19" fmla="*/ 754931 h 2388843"/>
                  <a:gd name="connsiteX20" fmla="*/ 73737 w 877555"/>
                  <a:gd name="connsiteY20" fmla="*/ 576851 h 2388843"/>
                  <a:gd name="connsiteX21" fmla="*/ 56283 w 877555"/>
                  <a:gd name="connsiteY21" fmla="*/ 411746 h 2388843"/>
                  <a:gd name="connsiteX22" fmla="*/ 120097 w 877555"/>
                  <a:gd name="connsiteY22" fmla="*/ 386518 h 2388843"/>
                  <a:gd name="connsiteX23" fmla="*/ 50716 w 877555"/>
                  <a:gd name="connsiteY23" fmla="*/ 359090 h 2388843"/>
                  <a:gd name="connsiteX24" fmla="*/ 42692 w 877555"/>
                  <a:gd name="connsiteY24" fmla="*/ 283182 h 2388843"/>
                  <a:gd name="connsiteX25" fmla="*/ 326 w 877555"/>
                  <a:gd name="connsiteY25" fmla="*/ 1643 h 2388843"/>
                  <a:gd name="connsiteX26" fmla="*/ 0 w 877555"/>
                  <a:gd name="connsiteY26" fmla="*/ 0 h 2388843"/>
                  <a:gd name="connsiteX27" fmla="*/ 108077 w 877555"/>
                  <a:gd name="connsiteY27" fmla="*/ 33549 h 2388843"/>
                  <a:gd name="connsiteX28" fmla="*/ 877555 w 877555"/>
                  <a:gd name="connsiteY28" fmla="*/ 1194421 h 238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77555" h="2388843">
                    <a:moveTo>
                      <a:pt x="877555" y="1194421"/>
                    </a:moveTo>
                    <a:cubicBezTo>
                      <a:pt x="877555" y="1716281"/>
                      <a:pt x="560267" y="2164034"/>
                      <a:pt x="108077" y="2355294"/>
                    </a:cubicBezTo>
                    <a:lnTo>
                      <a:pt x="0" y="2388843"/>
                    </a:lnTo>
                    <a:lnTo>
                      <a:pt x="325" y="2387199"/>
                    </a:lnTo>
                    <a:cubicBezTo>
                      <a:pt x="16263" y="2295546"/>
                      <a:pt x="30421" y="2201615"/>
                      <a:pt x="42691" y="2105661"/>
                    </a:cubicBezTo>
                    <a:lnTo>
                      <a:pt x="54993" y="1989294"/>
                    </a:lnTo>
                    <a:lnTo>
                      <a:pt x="120097" y="1963556"/>
                    </a:lnTo>
                    <a:lnTo>
                      <a:pt x="60216" y="1939884"/>
                    </a:lnTo>
                    <a:lnTo>
                      <a:pt x="73737" y="1811992"/>
                    </a:lnTo>
                    <a:lnTo>
                      <a:pt x="85503" y="1624478"/>
                    </a:lnTo>
                    <a:lnTo>
                      <a:pt x="203508" y="1577827"/>
                    </a:lnTo>
                    <a:lnTo>
                      <a:pt x="91215" y="1533435"/>
                    </a:lnTo>
                    <a:lnTo>
                      <a:pt x="92828" y="1507732"/>
                    </a:lnTo>
                    <a:lnTo>
                      <a:pt x="98164" y="1250741"/>
                    </a:lnTo>
                    <a:lnTo>
                      <a:pt x="246504" y="1192098"/>
                    </a:lnTo>
                    <a:lnTo>
                      <a:pt x="98066" y="1133417"/>
                    </a:lnTo>
                    <a:lnTo>
                      <a:pt x="92828" y="881111"/>
                    </a:lnTo>
                    <a:lnTo>
                      <a:pt x="90652" y="846431"/>
                    </a:lnTo>
                    <a:lnTo>
                      <a:pt x="203508" y="801816"/>
                    </a:lnTo>
                    <a:lnTo>
                      <a:pt x="84911" y="754931"/>
                    </a:lnTo>
                    <a:lnTo>
                      <a:pt x="73737" y="576851"/>
                    </a:lnTo>
                    <a:lnTo>
                      <a:pt x="56283" y="411746"/>
                    </a:lnTo>
                    <a:lnTo>
                      <a:pt x="120097" y="386518"/>
                    </a:lnTo>
                    <a:lnTo>
                      <a:pt x="50716" y="359090"/>
                    </a:lnTo>
                    <a:lnTo>
                      <a:pt x="42692" y="283182"/>
                    </a:lnTo>
                    <a:cubicBezTo>
                      <a:pt x="30421" y="187228"/>
                      <a:pt x="16264" y="93297"/>
                      <a:pt x="326" y="1643"/>
                    </a:cubicBezTo>
                    <a:lnTo>
                      <a:pt x="0" y="0"/>
                    </a:lnTo>
                    <a:lnTo>
                      <a:pt x="108077" y="33549"/>
                    </a:lnTo>
                    <a:cubicBezTo>
                      <a:pt x="560267" y="224809"/>
                      <a:pt x="877555" y="672562"/>
                      <a:pt x="877555" y="119442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7" name="四角形: 角を丸くする 1806">
                <a:extLst>
                  <a:ext uri="{FF2B5EF4-FFF2-40B4-BE49-F238E27FC236}">
                    <a16:creationId xmlns:a16="http://schemas.microsoft.com/office/drawing/2014/main" id="{2E62C4D4-2322-4737-A319-2029A758D7A6}"/>
                  </a:ext>
                </a:extLst>
              </p:cNvPr>
              <p:cNvSpPr/>
              <p:nvPr/>
            </p:nvSpPr>
            <p:spPr bwMode="auto">
              <a:xfrm>
                <a:off x="6263881" y="2339742"/>
                <a:ext cx="467882" cy="626157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8" name="四角形: 角を丸くする 1807">
                <a:extLst>
                  <a:ext uri="{FF2B5EF4-FFF2-40B4-BE49-F238E27FC236}">
                    <a16:creationId xmlns:a16="http://schemas.microsoft.com/office/drawing/2014/main" id="{48ECBEB3-9DFE-489C-BF65-94F98BD4A376}"/>
                  </a:ext>
                </a:extLst>
              </p:cNvPr>
              <p:cNvSpPr/>
              <p:nvPr/>
            </p:nvSpPr>
            <p:spPr bwMode="auto">
              <a:xfrm>
                <a:off x="7535968" y="2339742"/>
                <a:ext cx="467882" cy="626157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9" name="月 1808">
                <a:extLst>
                  <a:ext uri="{FF2B5EF4-FFF2-40B4-BE49-F238E27FC236}">
                    <a16:creationId xmlns:a16="http://schemas.microsoft.com/office/drawing/2014/main" id="{B5A6D516-5116-43C0-8F6B-44BA6F19B104}"/>
                  </a:ext>
                </a:extLst>
              </p:cNvPr>
              <p:cNvSpPr/>
              <p:nvPr/>
            </p:nvSpPr>
            <p:spPr bwMode="auto">
              <a:xfrm rot="16200000">
                <a:off x="6971279" y="2954377"/>
                <a:ext cx="329586" cy="979430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0" name="月 1809">
                <a:extLst>
                  <a:ext uri="{FF2B5EF4-FFF2-40B4-BE49-F238E27FC236}">
                    <a16:creationId xmlns:a16="http://schemas.microsoft.com/office/drawing/2014/main" id="{EF40FE6D-AC56-4DDE-B8B5-E7C380F6C884}"/>
                  </a:ext>
                </a:extLst>
              </p:cNvPr>
              <p:cNvSpPr/>
              <p:nvPr/>
            </p:nvSpPr>
            <p:spPr bwMode="auto">
              <a:xfrm rot="16200000">
                <a:off x="7092480" y="3052500"/>
                <a:ext cx="82482" cy="215320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1" name="月 1810">
                <a:extLst>
                  <a:ext uri="{FF2B5EF4-FFF2-40B4-BE49-F238E27FC236}">
                    <a16:creationId xmlns:a16="http://schemas.microsoft.com/office/drawing/2014/main" id="{89F265ED-A7F3-4EE4-94F1-40D418138C2E}"/>
                  </a:ext>
                </a:extLst>
              </p:cNvPr>
              <p:cNvSpPr/>
              <p:nvPr/>
            </p:nvSpPr>
            <p:spPr bwMode="auto">
              <a:xfrm rot="5400000">
                <a:off x="6452595" y="2020396"/>
                <a:ext cx="90451" cy="467881"/>
              </a:xfrm>
              <a:prstGeom prst="moon">
                <a:avLst>
                  <a:gd name="adj" fmla="val 60765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2" name="月 1811">
                <a:extLst>
                  <a:ext uri="{FF2B5EF4-FFF2-40B4-BE49-F238E27FC236}">
                    <a16:creationId xmlns:a16="http://schemas.microsoft.com/office/drawing/2014/main" id="{A5A98E5A-5CF4-4C35-A683-04D95DA06995}"/>
                  </a:ext>
                </a:extLst>
              </p:cNvPr>
              <p:cNvSpPr/>
              <p:nvPr/>
            </p:nvSpPr>
            <p:spPr bwMode="auto">
              <a:xfrm rot="5400000">
                <a:off x="7724684" y="2020396"/>
                <a:ext cx="90451" cy="467881"/>
              </a:xfrm>
              <a:prstGeom prst="moon">
                <a:avLst>
                  <a:gd name="adj" fmla="val 60765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3" name="楕円 1812">
                <a:extLst>
                  <a:ext uri="{FF2B5EF4-FFF2-40B4-BE49-F238E27FC236}">
                    <a16:creationId xmlns:a16="http://schemas.microsoft.com/office/drawing/2014/main" id="{C991BD61-32F2-48D8-9F35-D6DDC89215D0}"/>
                  </a:ext>
                </a:extLst>
              </p:cNvPr>
              <p:cNvSpPr/>
              <p:nvPr/>
            </p:nvSpPr>
            <p:spPr bwMode="auto">
              <a:xfrm>
                <a:off x="6183062" y="3023955"/>
                <a:ext cx="230723" cy="9496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4" name="楕円 1813">
                <a:extLst>
                  <a:ext uri="{FF2B5EF4-FFF2-40B4-BE49-F238E27FC236}">
                    <a16:creationId xmlns:a16="http://schemas.microsoft.com/office/drawing/2014/main" id="{EB7C6E08-76C1-4BF2-80F2-13036C6281A8}"/>
                  </a:ext>
                </a:extLst>
              </p:cNvPr>
              <p:cNvSpPr/>
              <p:nvPr/>
            </p:nvSpPr>
            <p:spPr bwMode="auto">
              <a:xfrm>
                <a:off x="7853657" y="3023955"/>
                <a:ext cx="230723" cy="9496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78" name="グループ化 1777">
              <a:extLst>
                <a:ext uri="{FF2B5EF4-FFF2-40B4-BE49-F238E27FC236}">
                  <a16:creationId xmlns:a16="http://schemas.microsoft.com/office/drawing/2014/main" id="{FC60F66E-7897-4C72-AE99-5822715A0719}"/>
                </a:ext>
              </a:extLst>
            </p:cNvPr>
            <p:cNvGrpSpPr/>
            <p:nvPr/>
          </p:nvGrpSpPr>
          <p:grpSpPr>
            <a:xfrm>
              <a:off x="6898596" y="-2348472"/>
              <a:ext cx="2304727" cy="331071"/>
              <a:chOff x="3175846" y="-2191683"/>
              <a:chExt cx="2176814" cy="312697"/>
            </a:xfrm>
          </p:grpSpPr>
          <p:grpSp>
            <p:nvGrpSpPr>
              <p:cNvPr id="1784" name="グループ化 1783">
                <a:extLst>
                  <a:ext uri="{FF2B5EF4-FFF2-40B4-BE49-F238E27FC236}">
                    <a16:creationId xmlns:a16="http://schemas.microsoft.com/office/drawing/2014/main" id="{35611EFE-EF07-45C6-99EA-466EF2708EE4}"/>
                  </a:ext>
                </a:extLst>
              </p:cNvPr>
              <p:cNvGrpSpPr/>
              <p:nvPr/>
            </p:nvGrpSpPr>
            <p:grpSpPr>
              <a:xfrm rot="14400000">
                <a:off x="3577304" y="-2593141"/>
                <a:ext cx="312696" cy="1115612"/>
                <a:chOff x="7201406" y="2241999"/>
                <a:chExt cx="312696" cy="1115612"/>
              </a:xfrm>
            </p:grpSpPr>
            <p:sp>
              <p:nvSpPr>
                <p:cNvPr id="1788" name="四角形: 角を丸くする 1787">
                  <a:extLst>
                    <a:ext uri="{FF2B5EF4-FFF2-40B4-BE49-F238E27FC236}">
                      <a16:creationId xmlns:a16="http://schemas.microsoft.com/office/drawing/2014/main" id="{F627000B-93E2-4D38-846E-3CF6C8101A33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89" name="フリーフォーム: 図形 1788">
                  <a:extLst>
                    <a:ext uri="{FF2B5EF4-FFF2-40B4-BE49-F238E27FC236}">
                      <a16:creationId xmlns:a16="http://schemas.microsoft.com/office/drawing/2014/main" id="{57627C42-C895-4226-B86B-E07AEB3E137D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785" name="グループ化 1784">
                <a:extLst>
                  <a:ext uri="{FF2B5EF4-FFF2-40B4-BE49-F238E27FC236}">
                    <a16:creationId xmlns:a16="http://schemas.microsoft.com/office/drawing/2014/main" id="{57CC2EA1-C522-4CE7-A3AD-8FAFE2E75F41}"/>
                  </a:ext>
                </a:extLst>
              </p:cNvPr>
              <p:cNvGrpSpPr/>
              <p:nvPr/>
            </p:nvGrpSpPr>
            <p:grpSpPr>
              <a:xfrm rot="7200000" flipH="1">
                <a:off x="4638506" y="-2593140"/>
                <a:ext cx="312696" cy="1115612"/>
                <a:chOff x="7201406" y="2241999"/>
                <a:chExt cx="312696" cy="1115612"/>
              </a:xfrm>
            </p:grpSpPr>
            <p:sp>
              <p:nvSpPr>
                <p:cNvPr id="1786" name="四角形: 角を丸くする 1785">
                  <a:extLst>
                    <a:ext uri="{FF2B5EF4-FFF2-40B4-BE49-F238E27FC236}">
                      <a16:creationId xmlns:a16="http://schemas.microsoft.com/office/drawing/2014/main" id="{212B6608-D6BA-47B1-9CE8-AACD848A5F7E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87" name="フリーフォーム: 図形 1786">
                  <a:extLst>
                    <a:ext uri="{FF2B5EF4-FFF2-40B4-BE49-F238E27FC236}">
                      <a16:creationId xmlns:a16="http://schemas.microsoft.com/office/drawing/2014/main" id="{C9C5345A-E4FF-4B2F-ADD2-7C2FDBF799A4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779" name="フリーフォーム: 図形 1778">
              <a:extLst>
                <a:ext uri="{FF2B5EF4-FFF2-40B4-BE49-F238E27FC236}">
                  <a16:creationId xmlns:a16="http://schemas.microsoft.com/office/drawing/2014/main" id="{0EEADD2C-4238-496F-9647-7815DD202A64}"/>
                </a:ext>
              </a:extLst>
            </p:cNvPr>
            <p:cNvSpPr/>
            <p:nvPr/>
          </p:nvSpPr>
          <p:spPr bwMode="auto">
            <a:xfrm>
              <a:off x="6524013" y="-1976234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solidFill>
              <a:srgbClr val="FFCC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0" name="フリーフォーム: 図形 1779">
              <a:extLst>
                <a:ext uri="{FF2B5EF4-FFF2-40B4-BE49-F238E27FC236}">
                  <a16:creationId xmlns:a16="http://schemas.microsoft.com/office/drawing/2014/main" id="{17E5BF41-D372-469B-93E1-B987895BBF9F}"/>
                </a:ext>
              </a:extLst>
            </p:cNvPr>
            <p:cNvSpPr/>
            <p:nvPr/>
          </p:nvSpPr>
          <p:spPr bwMode="auto">
            <a:xfrm flipH="1">
              <a:off x="8384999" y="-1976234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solidFill>
              <a:srgbClr val="FFCC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81" name="グループ化 1780">
              <a:extLst>
                <a:ext uri="{FF2B5EF4-FFF2-40B4-BE49-F238E27FC236}">
                  <a16:creationId xmlns:a16="http://schemas.microsoft.com/office/drawing/2014/main" id="{48AFDFBE-D306-4D7E-94E9-C9E1D1B4BDAB}"/>
                </a:ext>
              </a:extLst>
            </p:cNvPr>
            <p:cNvGrpSpPr/>
            <p:nvPr/>
          </p:nvGrpSpPr>
          <p:grpSpPr>
            <a:xfrm>
              <a:off x="7244816" y="-1078836"/>
              <a:ext cx="1596218" cy="200415"/>
              <a:chOff x="10584442" y="10254583"/>
              <a:chExt cx="1596218" cy="200415"/>
            </a:xfrm>
          </p:grpSpPr>
          <p:sp>
            <p:nvSpPr>
              <p:cNvPr id="1782" name="フリーフォーム: 図形 1781">
                <a:extLst>
                  <a:ext uri="{FF2B5EF4-FFF2-40B4-BE49-F238E27FC236}">
                    <a16:creationId xmlns:a16="http://schemas.microsoft.com/office/drawing/2014/main" id="{D61413FB-4E3D-4E92-BECB-311102ACFE05}"/>
                  </a:ext>
                </a:extLst>
              </p:cNvPr>
              <p:cNvSpPr/>
              <p:nvPr/>
            </p:nvSpPr>
            <p:spPr bwMode="auto">
              <a:xfrm>
                <a:off x="10584442" y="10254583"/>
                <a:ext cx="316058" cy="200415"/>
              </a:xfrm>
              <a:custGeom>
                <a:avLst/>
                <a:gdLst>
                  <a:gd name="connsiteX0" fmla="*/ 158029 w 316058"/>
                  <a:gd name="connsiteY0" fmla="*/ 0 h 200415"/>
                  <a:gd name="connsiteX1" fmla="*/ 316058 w 316058"/>
                  <a:gd name="connsiteY1" fmla="*/ 158029 h 200415"/>
                  <a:gd name="connsiteX2" fmla="*/ 307501 w 316058"/>
                  <a:gd name="connsiteY2" fmla="*/ 200415 h 200415"/>
                  <a:gd name="connsiteX3" fmla="*/ 283179 w 316058"/>
                  <a:gd name="connsiteY3" fmla="*/ 168206 h 200415"/>
                  <a:gd name="connsiteX4" fmla="*/ 158029 w 316058"/>
                  <a:gd name="connsiteY4" fmla="*/ 121920 h 200415"/>
                  <a:gd name="connsiteX5" fmla="*/ 32879 w 316058"/>
                  <a:gd name="connsiteY5" fmla="*/ 168206 h 200415"/>
                  <a:gd name="connsiteX6" fmla="*/ 8558 w 316058"/>
                  <a:gd name="connsiteY6" fmla="*/ 200415 h 200415"/>
                  <a:gd name="connsiteX7" fmla="*/ 0 w 316058"/>
                  <a:gd name="connsiteY7" fmla="*/ 158029 h 200415"/>
                  <a:gd name="connsiteX8" fmla="*/ 158029 w 316058"/>
                  <a:gd name="connsiteY8" fmla="*/ 0 h 200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058" h="200415">
                    <a:moveTo>
                      <a:pt x="158029" y="0"/>
                    </a:moveTo>
                    <a:cubicBezTo>
                      <a:pt x="245306" y="0"/>
                      <a:pt x="316058" y="70752"/>
                      <a:pt x="316058" y="158029"/>
                    </a:cubicBezTo>
                    <a:lnTo>
                      <a:pt x="307501" y="200415"/>
                    </a:lnTo>
                    <a:lnTo>
                      <a:pt x="283179" y="168206"/>
                    </a:lnTo>
                    <a:cubicBezTo>
                      <a:pt x="251150" y="139608"/>
                      <a:pt x="206903" y="121920"/>
                      <a:pt x="158029" y="121920"/>
                    </a:cubicBezTo>
                    <a:cubicBezTo>
                      <a:pt x="109155" y="121920"/>
                      <a:pt x="64908" y="139608"/>
                      <a:pt x="32879" y="168206"/>
                    </a:cubicBezTo>
                    <a:lnTo>
                      <a:pt x="8558" y="200415"/>
                    </a:lnTo>
                    <a:lnTo>
                      <a:pt x="0" y="158029"/>
                    </a:lnTo>
                    <a:cubicBezTo>
                      <a:pt x="0" y="70752"/>
                      <a:pt x="70752" y="0"/>
                      <a:pt x="15802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83" name="フリーフォーム: 図形 1782">
                <a:extLst>
                  <a:ext uri="{FF2B5EF4-FFF2-40B4-BE49-F238E27FC236}">
                    <a16:creationId xmlns:a16="http://schemas.microsoft.com/office/drawing/2014/main" id="{58433E59-B910-4478-B597-8F02508ED553}"/>
                  </a:ext>
                </a:extLst>
              </p:cNvPr>
              <p:cNvSpPr/>
              <p:nvPr/>
            </p:nvSpPr>
            <p:spPr bwMode="auto">
              <a:xfrm>
                <a:off x="11864602" y="10254583"/>
                <a:ext cx="316058" cy="200415"/>
              </a:xfrm>
              <a:custGeom>
                <a:avLst/>
                <a:gdLst>
                  <a:gd name="connsiteX0" fmla="*/ 158029 w 316058"/>
                  <a:gd name="connsiteY0" fmla="*/ 0 h 200415"/>
                  <a:gd name="connsiteX1" fmla="*/ 316058 w 316058"/>
                  <a:gd name="connsiteY1" fmla="*/ 158029 h 200415"/>
                  <a:gd name="connsiteX2" fmla="*/ 307501 w 316058"/>
                  <a:gd name="connsiteY2" fmla="*/ 200415 h 200415"/>
                  <a:gd name="connsiteX3" fmla="*/ 283179 w 316058"/>
                  <a:gd name="connsiteY3" fmla="*/ 168206 h 200415"/>
                  <a:gd name="connsiteX4" fmla="*/ 158029 w 316058"/>
                  <a:gd name="connsiteY4" fmla="*/ 121920 h 200415"/>
                  <a:gd name="connsiteX5" fmla="*/ 32879 w 316058"/>
                  <a:gd name="connsiteY5" fmla="*/ 168206 h 200415"/>
                  <a:gd name="connsiteX6" fmla="*/ 8558 w 316058"/>
                  <a:gd name="connsiteY6" fmla="*/ 200415 h 200415"/>
                  <a:gd name="connsiteX7" fmla="*/ 0 w 316058"/>
                  <a:gd name="connsiteY7" fmla="*/ 158029 h 200415"/>
                  <a:gd name="connsiteX8" fmla="*/ 158029 w 316058"/>
                  <a:gd name="connsiteY8" fmla="*/ 0 h 200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058" h="200415">
                    <a:moveTo>
                      <a:pt x="158029" y="0"/>
                    </a:moveTo>
                    <a:cubicBezTo>
                      <a:pt x="245306" y="0"/>
                      <a:pt x="316058" y="70752"/>
                      <a:pt x="316058" y="158029"/>
                    </a:cubicBezTo>
                    <a:lnTo>
                      <a:pt x="307501" y="200415"/>
                    </a:lnTo>
                    <a:lnTo>
                      <a:pt x="283179" y="168206"/>
                    </a:lnTo>
                    <a:cubicBezTo>
                      <a:pt x="251150" y="139608"/>
                      <a:pt x="206903" y="121920"/>
                      <a:pt x="158029" y="121920"/>
                    </a:cubicBezTo>
                    <a:cubicBezTo>
                      <a:pt x="109155" y="121920"/>
                      <a:pt x="64908" y="139608"/>
                      <a:pt x="32879" y="168206"/>
                    </a:cubicBezTo>
                    <a:lnTo>
                      <a:pt x="8558" y="200415"/>
                    </a:lnTo>
                    <a:lnTo>
                      <a:pt x="0" y="158029"/>
                    </a:lnTo>
                    <a:cubicBezTo>
                      <a:pt x="0" y="70752"/>
                      <a:pt x="70752" y="0"/>
                      <a:pt x="15802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BF81A2A-E257-45D6-A628-90AF2DBEB09F}"/>
              </a:ext>
            </a:extLst>
          </p:cNvPr>
          <p:cNvGrpSpPr>
            <a:grpSpLocks noChangeAspect="1"/>
          </p:cNvGrpSpPr>
          <p:nvPr/>
        </p:nvGrpSpPr>
        <p:grpSpPr>
          <a:xfrm>
            <a:off x="597806" y="760258"/>
            <a:ext cx="1245562" cy="1677193"/>
            <a:chOff x="-1525816" y="-2395990"/>
            <a:chExt cx="3558749" cy="4791980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4BFF5AF5-C402-4328-B1CA-2472A545A9EA}"/>
                </a:ext>
              </a:extLst>
            </p:cNvPr>
            <p:cNvSpPr/>
            <p:nvPr/>
          </p:nvSpPr>
          <p:spPr bwMode="auto">
            <a:xfrm>
              <a:off x="173270" y="-1156208"/>
              <a:ext cx="1859663" cy="1755863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B134564-D866-4C8D-8106-F6801A51275C}"/>
                </a:ext>
              </a:extLst>
            </p:cNvPr>
            <p:cNvGrpSpPr/>
            <p:nvPr/>
          </p:nvGrpSpPr>
          <p:grpSpPr>
            <a:xfrm>
              <a:off x="544724" y="242583"/>
              <a:ext cx="510908" cy="524456"/>
              <a:chOff x="544724" y="242583"/>
              <a:chExt cx="510908" cy="524456"/>
            </a:xfrm>
          </p:grpSpPr>
          <p:sp>
            <p:nvSpPr>
              <p:cNvPr id="63" name="台形 62">
                <a:extLst>
                  <a:ext uri="{FF2B5EF4-FFF2-40B4-BE49-F238E27FC236}">
                    <a16:creationId xmlns:a16="http://schemas.microsoft.com/office/drawing/2014/main" id="{2640DE50-CEAF-4F6A-8059-20CDF684D5D0}"/>
                  </a:ext>
                </a:extLst>
              </p:cNvPr>
              <p:cNvSpPr/>
              <p:nvPr/>
            </p:nvSpPr>
            <p:spPr bwMode="auto">
              <a:xfrm rot="18000000">
                <a:off x="588347" y="198960"/>
                <a:ext cx="370433" cy="457680"/>
              </a:xfrm>
              <a:prstGeom prst="trapezoid">
                <a:avLst>
                  <a:gd name="adj" fmla="val 38021"/>
                </a:avLst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台形 63">
                <a:extLst>
                  <a:ext uri="{FF2B5EF4-FFF2-40B4-BE49-F238E27FC236}">
                    <a16:creationId xmlns:a16="http://schemas.microsoft.com/office/drawing/2014/main" id="{D8FABC7B-89E0-48E0-ABC4-C740E4D5A90F}"/>
                  </a:ext>
                </a:extLst>
              </p:cNvPr>
              <p:cNvSpPr/>
              <p:nvPr/>
            </p:nvSpPr>
            <p:spPr bwMode="auto">
              <a:xfrm rot="18000000">
                <a:off x="740792" y="452199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D662A260-C801-4FBD-AB43-47C177665706}"/>
                </a:ext>
              </a:extLst>
            </p:cNvPr>
            <p:cNvSpPr/>
            <p:nvPr/>
          </p:nvSpPr>
          <p:spPr bwMode="auto">
            <a:xfrm flipH="1">
              <a:off x="-1525816" y="-1156208"/>
              <a:ext cx="1859663" cy="1755863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6AB5434-94E3-4AC7-9093-BEC1AEE45512}"/>
                </a:ext>
              </a:extLst>
            </p:cNvPr>
            <p:cNvGrpSpPr/>
            <p:nvPr/>
          </p:nvGrpSpPr>
          <p:grpSpPr>
            <a:xfrm>
              <a:off x="-1047388" y="283179"/>
              <a:ext cx="900611" cy="1476627"/>
              <a:chOff x="-1709755" y="2514952"/>
              <a:chExt cx="900611" cy="1476627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C3FEE39-17C6-4724-8E17-0435D18E559A}"/>
                  </a:ext>
                </a:extLst>
              </p:cNvPr>
              <p:cNvSpPr/>
              <p:nvPr/>
            </p:nvSpPr>
            <p:spPr bwMode="auto">
              <a:xfrm rot="1800000" flipH="1">
                <a:off x="-1709755" y="3076551"/>
                <a:ext cx="680964" cy="915028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台形 60">
                <a:extLst>
                  <a:ext uri="{FF2B5EF4-FFF2-40B4-BE49-F238E27FC236}">
                    <a16:creationId xmlns:a16="http://schemas.microsoft.com/office/drawing/2014/main" id="{4BF75A6C-7C2A-48CA-BAC2-015A76579EB0}"/>
                  </a:ext>
                </a:extLst>
              </p:cNvPr>
              <p:cNvSpPr/>
              <p:nvPr/>
            </p:nvSpPr>
            <p:spPr bwMode="auto">
              <a:xfrm rot="1800000">
                <a:off x="-1179577" y="2514952"/>
                <a:ext cx="370433" cy="788797"/>
              </a:xfrm>
              <a:prstGeom prst="trapezoid">
                <a:avLst>
                  <a:gd name="adj" fmla="val 38021"/>
                </a:avLst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台形 61">
                <a:extLst>
                  <a:ext uri="{FF2B5EF4-FFF2-40B4-BE49-F238E27FC236}">
                    <a16:creationId xmlns:a16="http://schemas.microsoft.com/office/drawing/2014/main" id="{B5B6E2FD-A6D9-46DB-A1AD-578F03C94EA0}"/>
                  </a:ext>
                </a:extLst>
              </p:cNvPr>
              <p:cNvSpPr/>
              <p:nvPr/>
            </p:nvSpPr>
            <p:spPr bwMode="auto">
              <a:xfrm rot="1800000">
                <a:off x="-1391429" y="3117733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5485405-854F-420C-991F-D44D5E1ECCCD}"/>
                </a:ext>
              </a:extLst>
            </p:cNvPr>
            <p:cNvGrpSpPr/>
            <p:nvPr/>
          </p:nvGrpSpPr>
          <p:grpSpPr>
            <a:xfrm>
              <a:off x="-1090219" y="-2395990"/>
              <a:ext cx="2624011" cy="4791980"/>
              <a:chOff x="5821860" y="1217136"/>
              <a:chExt cx="2624011" cy="4791980"/>
            </a:xfrm>
          </p:grpSpPr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3E7E181C-24F4-4E07-BE11-6E7B221F70D6}"/>
                  </a:ext>
                </a:extLst>
              </p:cNvPr>
              <p:cNvSpPr/>
              <p:nvPr/>
            </p:nvSpPr>
            <p:spPr bwMode="auto">
              <a:xfrm>
                <a:off x="5888741" y="1217136"/>
                <a:ext cx="2130271" cy="2130271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CD6390E8-0CD2-4E2C-96E4-74046BCA7309}"/>
                  </a:ext>
                </a:extLst>
              </p:cNvPr>
              <p:cNvSpPr/>
              <p:nvPr/>
            </p:nvSpPr>
            <p:spPr bwMode="auto">
              <a:xfrm>
                <a:off x="6242229" y="1217136"/>
                <a:ext cx="2130271" cy="2130271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FA9339E6-210D-467D-9D31-769A1EC6E965}"/>
                  </a:ext>
                </a:extLst>
              </p:cNvPr>
              <p:cNvSpPr/>
              <p:nvPr/>
            </p:nvSpPr>
            <p:spPr bwMode="auto">
              <a:xfrm rot="20700000">
                <a:off x="5821860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C134CBFE-C3CD-42C7-9FEF-A11984411405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A01D088C-42B2-4ED1-8777-2E7FF418546D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4FF97508-B453-445B-B733-C5DC79F3D1C0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B6721978-A23A-4872-AFF0-331FA496C765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台形 19">
                <a:extLst>
                  <a:ext uri="{FF2B5EF4-FFF2-40B4-BE49-F238E27FC236}">
                    <a16:creationId xmlns:a16="http://schemas.microsoft.com/office/drawing/2014/main" id="{44527E7E-088D-4AB2-B183-64DA6DA06A33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kVert">
                <a:fgClr>
                  <a:srgbClr val="2D2D8A">
                    <a:lumMod val="50000"/>
                  </a:srgbClr>
                </a:fgClr>
                <a:bgClr>
                  <a:srgbClr val="333399">
                    <a:lumMod val="75000"/>
                  </a:srgb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B29E426F-FC28-42CF-A92A-A955498DF42C}"/>
                  </a:ext>
                </a:extLst>
              </p:cNvPr>
              <p:cNvSpPr/>
              <p:nvPr/>
            </p:nvSpPr>
            <p:spPr bwMode="auto">
              <a:xfrm>
                <a:off x="6672621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299792E0-48C4-454E-BBFC-AB003E4B15A6}"/>
                  </a:ext>
                </a:extLst>
              </p:cNvPr>
              <p:cNvSpPr/>
              <p:nvPr/>
            </p:nvSpPr>
            <p:spPr bwMode="auto">
              <a:xfrm>
                <a:off x="6823116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ED25A538-42C7-4A4E-AB31-26F38C29DA4C}"/>
                  </a:ext>
                </a:extLst>
              </p:cNvPr>
              <p:cNvSpPr/>
              <p:nvPr/>
            </p:nvSpPr>
            <p:spPr bwMode="auto">
              <a:xfrm>
                <a:off x="6908841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1BEFB019-EF04-4DBC-827D-12C15DFB1F09}"/>
                  </a:ext>
                </a:extLst>
              </p:cNvPr>
              <p:cNvSpPr/>
              <p:nvPr/>
            </p:nvSpPr>
            <p:spPr bwMode="auto">
              <a:xfrm rot="10800000">
                <a:off x="6712236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E7D5EA6-3854-4B40-8DA3-83C1F3778822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1182B4EB-8ACC-429E-9CCD-E13E70FD2188}"/>
                  </a:ext>
                </a:extLst>
              </p:cNvPr>
              <p:cNvSpPr/>
              <p:nvPr/>
            </p:nvSpPr>
            <p:spPr bwMode="auto">
              <a:xfrm rot="10800000">
                <a:off x="7039541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5B6B0E85-9BE5-4E79-BA42-87CC880E3132}"/>
                  </a:ext>
                </a:extLst>
              </p:cNvPr>
              <p:cNvGrpSpPr/>
              <p:nvPr/>
            </p:nvGrpSpPr>
            <p:grpSpPr>
              <a:xfrm rot="900000">
                <a:off x="6985538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58" name="楕円 50">
                  <a:extLst>
                    <a:ext uri="{FF2B5EF4-FFF2-40B4-BE49-F238E27FC236}">
                      <a16:creationId xmlns:a16="http://schemas.microsoft.com/office/drawing/2014/main" id="{CB435D36-F28A-4407-9C07-5E6D7AF4DD6C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" name="楕円 50">
                  <a:extLst>
                    <a:ext uri="{FF2B5EF4-FFF2-40B4-BE49-F238E27FC236}">
                      <a16:creationId xmlns:a16="http://schemas.microsoft.com/office/drawing/2014/main" id="{DC047C23-508B-4350-9E9E-74B7529FB980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FE68C450-5006-4C89-A743-F039968DA10E}"/>
                  </a:ext>
                </a:extLst>
              </p:cNvPr>
              <p:cNvSpPr/>
              <p:nvPr/>
            </p:nvSpPr>
            <p:spPr bwMode="auto">
              <a:xfrm rot="900000" flipH="1">
                <a:off x="7936215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9107E664-32F3-4AB0-9479-17FF3EF20721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4AAB28C1-0F02-43AB-8BB8-661E185D6B6E}"/>
                  </a:ext>
                </a:extLst>
              </p:cNvPr>
              <p:cNvSpPr/>
              <p:nvPr/>
            </p:nvSpPr>
            <p:spPr bwMode="auto">
              <a:xfrm>
                <a:off x="6124066" y="2332172"/>
                <a:ext cx="724479" cy="501639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月 30">
                <a:extLst>
                  <a:ext uri="{FF2B5EF4-FFF2-40B4-BE49-F238E27FC236}">
                    <a16:creationId xmlns:a16="http://schemas.microsoft.com/office/drawing/2014/main" id="{AE209EA7-51A3-4320-B010-B9C9BE52AA3A}"/>
                  </a:ext>
                </a:extLst>
              </p:cNvPr>
              <p:cNvSpPr/>
              <p:nvPr/>
            </p:nvSpPr>
            <p:spPr bwMode="auto">
              <a:xfrm rot="5400000">
                <a:off x="6402364" y="184057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D4DE1F39-4C6C-44C7-9CF4-FDCA44034E04}"/>
                  </a:ext>
                </a:extLst>
              </p:cNvPr>
              <p:cNvGrpSpPr/>
              <p:nvPr/>
            </p:nvGrpSpPr>
            <p:grpSpPr>
              <a:xfrm>
                <a:off x="6273466" y="2393025"/>
                <a:ext cx="415588" cy="415588"/>
                <a:chOff x="3584130" y="2358010"/>
                <a:chExt cx="415588" cy="415588"/>
              </a:xfrm>
            </p:grpSpPr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2F3E2000-C0AD-45EF-9246-779928E50FE0}"/>
                    </a:ext>
                  </a:extLst>
                </p:cNvPr>
                <p:cNvSpPr/>
                <p:nvPr/>
              </p:nvSpPr>
              <p:spPr bwMode="auto">
                <a:xfrm>
                  <a:off x="3584130" y="2358010"/>
                  <a:ext cx="415588" cy="4155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7DD1BFCB-FB18-4CB1-9A6A-BA1BB431AC18}"/>
                    </a:ext>
                  </a:extLst>
                </p:cNvPr>
                <p:cNvSpPr/>
                <p:nvPr/>
              </p:nvSpPr>
              <p:spPr bwMode="auto">
                <a:xfrm>
                  <a:off x="3689606" y="2467430"/>
                  <a:ext cx="204636" cy="20463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6FDB3E2C-F38E-43CE-8034-C44785829F82}"/>
                    </a:ext>
                  </a:extLst>
                </p:cNvPr>
                <p:cNvSpPr/>
                <p:nvPr/>
              </p:nvSpPr>
              <p:spPr bwMode="auto">
                <a:xfrm>
                  <a:off x="3751459" y="2415587"/>
                  <a:ext cx="166906" cy="16690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E01AD656-32BA-495D-8C0C-00927870519D}"/>
                    </a:ext>
                  </a:extLst>
                </p:cNvPr>
                <p:cNvSpPr/>
                <p:nvPr/>
              </p:nvSpPr>
              <p:spPr bwMode="auto">
                <a:xfrm>
                  <a:off x="3697357" y="2634167"/>
                  <a:ext cx="92218" cy="9221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3" name="月 32">
                <a:extLst>
                  <a:ext uri="{FF2B5EF4-FFF2-40B4-BE49-F238E27FC236}">
                    <a16:creationId xmlns:a16="http://schemas.microsoft.com/office/drawing/2014/main" id="{45A34ECE-C8AD-4A58-804E-A6D5C54BB868}"/>
                  </a:ext>
                </a:extLst>
              </p:cNvPr>
              <p:cNvSpPr/>
              <p:nvPr/>
            </p:nvSpPr>
            <p:spPr bwMode="auto">
              <a:xfrm rot="5400000">
                <a:off x="6338336" y="2081454"/>
                <a:ext cx="298719" cy="729369"/>
              </a:xfrm>
              <a:prstGeom prst="moon">
                <a:avLst>
                  <a:gd name="adj" fmla="val 2768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68511602-BEEA-4D05-A217-C7D8AD1629E6}"/>
                  </a:ext>
                </a:extLst>
              </p:cNvPr>
              <p:cNvSpPr/>
              <p:nvPr/>
            </p:nvSpPr>
            <p:spPr bwMode="auto">
              <a:xfrm flipH="1">
                <a:off x="7402914" y="2332172"/>
                <a:ext cx="724479" cy="501639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" name="月 34">
                <a:extLst>
                  <a:ext uri="{FF2B5EF4-FFF2-40B4-BE49-F238E27FC236}">
                    <a16:creationId xmlns:a16="http://schemas.microsoft.com/office/drawing/2014/main" id="{B9E4ACBF-2AD1-44B5-AADB-BDF806E12683}"/>
                  </a:ext>
                </a:extLst>
              </p:cNvPr>
              <p:cNvSpPr/>
              <p:nvPr/>
            </p:nvSpPr>
            <p:spPr bwMode="auto">
              <a:xfrm rot="16200000" flipH="1">
                <a:off x="7678433" y="184057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A6AAFB47-4DA0-4BD3-90DC-1A043D5800AF}"/>
                  </a:ext>
                </a:extLst>
              </p:cNvPr>
              <p:cNvGrpSpPr/>
              <p:nvPr/>
            </p:nvGrpSpPr>
            <p:grpSpPr>
              <a:xfrm flipH="1">
                <a:off x="7562405" y="2393025"/>
                <a:ext cx="415588" cy="415588"/>
                <a:chOff x="3584130" y="2358010"/>
                <a:chExt cx="415588" cy="415588"/>
              </a:xfrm>
            </p:grpSpPr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753F51BB-5A49-4160-A0B1-3A52DC5CE760}"/>
                    </a:ext>
                  </a:extLst>
                </p:cNvPr>
                <p:cNvSpPr/>
                <p:nvPr/>
              </p:nvSpPr>
              <p:spPr bwMode="auto">
                <a:xfrm>
                  <a:off x="3584130" y="2358010"/>
                  <a:ext cx="415588" cy="4155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AAEAF434-189D-4017-B5E9-05718A66705A}"/>
                    </a:ext>
                  </a:extLst>
                </p:cNvPr>
                <p:cNvSpPr/>
                <p:nvPr/>
              </p:nvSpPr>
              <p:spPr bwMode="auto">
                <a:xfrm>
                  <a:off x="3689606" y="2467430"/>
                  <a:ext cx="204636" cy="20463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8B5169E6-95A1-4E7C-9983-378F2ACCDAEF}"/>
                    </a:ext>
                  </a:extLst>
                </p:cNvPr>
                <p:cNvSpPr/>
                <p:nvPr/>
              </p:nvSpPr>
              <p:spPr bwMode="auto">
                <a:xfrm>
                  <a:off x="3751459" y="2415587"/>
                  <a:ext cx="166906" cy="16690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77D84E68-21FF-4B44-A8CD-C8F58CF12C52}"/>
                    </a:ext>
                  </a:extLst>
                </p:cNvPr>
                <p:cNvSpPr/>
                <p:nvPr/>
              </p:nvSpPr>
              <p:spPr bwMode="auto">
                <a:xfrm>
                  <a:off x="3697357" y="2634167"/>
                  <a:ext cx="92218" cy="9221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7" name="月 36">
                <a:extLst>
                  <a:ext uri="{FF2B5EF4-FFF2-40B4-BE49-F238E27FC236}">
                    <a16:creationId xmlns:a16="http://schemas.microsoft.com/office/drawing/2014/main" id="{8812ED12-6FC9-48B1-84DE-AFEE9C248B4A}"/>
                  </a:ext>
                </a:extLst>
              </p:cNvPr>
              <p:cNvSpPr/>
              <p:nvPr/>
            </p:nvSpPr>
            <p:spPr bwMode="auto">
              <a:xfrm rot="16200000" flipH="1">
                <a:off x="7614404" y="2081454"/>
                <a:ext cx="298719" cy="729369"/>
              </a:xfrm>
              <a:prstGeom prst="moon">
                <a:avLst>
                  <a:gd name="adj" fmla="val 2768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E1E34A64-BC3C-4EE9-B37C-8B8A4B3DA52E}"/>
                  </a:ext>
                </a:extLst>
              </p:cNvPr>
              <p:cNvSpPr/>
              <p:nvPr/>
            </p:nvSpPr>
            <p:spPr bwMode="auto">
              <a:xfrm>
                <a:off x="6715023" y="3241774"/>
                <a:ext cx="813014" cy="265772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23C246E9-4FAE-4DE9-AF26-E6F3BDE904BF}"/>
                  </a:ext>
                </a:extLst>
              </p:cNvPr>
              <p:cNvSpPr/>
              <p:nvPr/>
            </p:nvSpPr>
            <p:spPr bwMode="auto">
              <a:xfrm>
                <a:off x="7019943" y="3071859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二等辺三角形 39">
                <a:extLst>
                  <a:ext uri="{FF2B5EF4-FFF2-40B4-BE49-F238E27FC236}">
                    <a16:creationId xmlns:a16="http://schemas.microsoft.com/office/drawing/2014/main" id="{DFA95801-8ECA-42F5-BE70-A11A9A27F355}"/>
                  </a:ext>
                </a:extLst>
              </p:cNvPr>
              <p:cNvSpPr/>
              <p:nvPr/>
            </p:nvSpPr>
            <p:spPr bwMode="auto">
              <a:xfrm rot="18900000">
                <a:off x="6068609" y="2293747"/>
                <a:ext cx="135015" cy="192393"/>
              </a:xfrm>
              <a:prstGeom prst="triangl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二等辺三角形 40">
                <a:extLst>
                  <a:ext uri="{FF2B5EF4-FFF2-40B4-BE49-F238E27FC236}">
                    <a16:creationId xmlns:a16="http://schemas.microsoft.com/office/drawing/2014/main" id="{2CCB2913-521B-4C0B-BE3A-76028D28B6BC}"/>
                  </a:ext>
                </a:extLst>
              </p:cNvPr>
              <p:cNvSpPr/>
              <p:nvPr/>
            </p:nvSpPr>
            <p:spPr bwMode="auto">
              <a:xfrm rot="2700000" flipH="1">
                <a:off x="8057317" y="2293745"/>
                <a:ext cx="135015" cy="192393"/>
              </a:xfrm>
              <a:prstGeom prst="triangl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BA55A920-450F-4908-8E07-9F20E26556D4}"/>
                  </a:ext>
                </a:extLst>
              </p:cNvPr>
              <p:cNvSpPr/>
              <p:nvPr/>
            </p:nvSpPr>
            <p:spPr bwMode="auto">
              <a:xfrm>
                <a:off x="6199947" y="2946739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31A5C8D7-361A-44E3-BADB-EE33038F7F92}"/>
                  </a:ext>
                </a:extLst>
              </p:cNvPr>
              <p:cNvSpPr/>
              <p:nvPr/>
            </p:nvSpPr>
            <p:spPr bwMode="auto">
              <a:xfrm>
                <a:off x="7698547" y="2946739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11EB7442-F0D8-4F3D-86E7-E07341E1D153}"/>
                  </a:ext>
                </a:extLst>
              </p:cNvPr>
              <p:cNvSpPr/>
              <p:nvPr/>
            </p:nvSpPr>
            <p:spPr bwMode="auto">
              <a:xfrm flipH="1">
                <a:off x="7250693" y="5518006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rgbClr val="2D2D8A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D2705BDC-44D0-4F3B-833B-04F930118DAA}"/>
                  </a:ext>
                </a:extLst>
              </p:cNvPr>
              <p:cNvSpPr/>
              <p:nvPr/>
            </p:nvSpPr>
            <p:spPr bwMode="auto">
              <a:xfrm>
                <a:off x="68720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2D2D8A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0ABA3E04-6D6C-4652-A8BF-4C23C62351E5}"/>
                  </a:ext>
                </a:extLst>
              </p:cNvPr>
              <p:cNvGrpSpPr/>
              <p:nvPr/>
            </p:nvGrpSpPr>
            <p:grpSpPr>
              <a:xfrm rot="20700000">
                <a:off x="7124175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48" name="楕円 50">
                  <a:extLst>
                    <a:ext uri="{FF2B5EF4-FFF2-40B4-BE49-F238E27FC236}">
                      <a16:creationId xmlns:a16="http://schemas.microsoft.com/office/drawing/2014/main" id="{ABF25143-9A3A-45DE-B402-B84D9A1254F1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楕円 50">
                  <a:extLst>
                    <a:ext uri="{FF2B5EF4-FFF2-40B4-BE49-F238E27FC236}">
                      <a16:creationId xmlns:a16="http://schemas.microsoft.com/office/drawing/2014/main" id="{F43A0607-F59B-406B-BBDE-D7DBE4EE08E3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0C8DA12F-CC00-4CAC-B5F8-43A18D35A1B9}"/>
                  </a:ext>
                </a:extLst>
              </p:cNvPr>
              <p:cNvSpPr/>
              <p:nvPr/>
            </p:nvSpPr>
            <p:spPr bwMode="auto">
              <a:xfrm>
                <a:off x="7036033" y="4191914"/>
                <a:ext cx="192712" cy="135015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BDD3678A-22F0-4120-B21B-49CB79EBF72F}"/>
                </a:ext>
              </a:extLst>
            </p:cNvPr>
            <p:cNvGrpSpPr/>
            <p:nvPr/>
          </p:nvGrpSpPr>
          <p:grpSpPr>
            <a:xfrm>
              <a:off x="575178" y="-205442"/>
              <a:ext cx="845131" cy="1064927"/>
              <a:chOff x="5913961" y="1206738"/>
              <a:chExt cx="845131" cy="1064927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9B35E41B-F79C-48EA-81C8-BEE7747B5F27}"/>
                  </a:ext>
                </a:extLst>
              </p:cNvPr>
              <p:cNvSpPr/>
              <p:nvPr/>
            </p:nvSpPr>
            <p:spPr bwMode="auto">
              <a:xfrm rot="1832324">
                <a:off x="5992481" y="1413402"/>
                <a:ext cx="610920" cy="358416"/>
              </a:xfrm>
              <a:custGeom>
                <a:avLst/>
                <a:gdLst>
                  <a:gd name="connsiteX0" fmla="*/ 156404 w 502749"/>
                  <a:gd name="connsiteY0" fmla="*/ 19743 h 294954"/>
                  <a:gd name="connsiteX1" fmla="*/ 232665 w 502749"/>
                  <a:gd name="connsiteY1" fmla="*/ 980 h 294954"/>
                  <a:gd name="connsiteX2" fmla="*/ 500970 w 502749"/>
                  <a:gd name="connsiteY2" fmla="*/ 187334 h 294954"/>
                  <a:gd name="connsiteX3" fmla="*/ 502749 w 502749"/>
                  <a:gd name="connsiteY3" fmla="*/ 206257 h 294954"/>
                  <a:gd name="connsiteX4" fmla="*/ 366689 w 502749"/>
                  <a:gd name="connsiteY4" fmla="*/ 264211 h 294954"/>
                  <a:gd name="connsiteX5" fmla="*/ 366925 w 502749"/>
                  <a:gd name="connsiteY5" fmla="*/ 263299 h 294954"/>
                  <a:gd name="connsiteX6" fmla="*/ 362908 w 502749"/>
                  <a:gd name="connsiteY6" fmla="*/ 225458 h 294954"/>
                  <a:gd name="connsiteX7" fmla="*/ 245144 w 502749"/>
                  <a:gd name="connsiteY7" fmla="*/ 143664 h 294954"/>
                  <a:gd name="connsiteX8" fmla="*/ 143365 w 502749"/>
                  <a:gd name="connsiteY8" fmla="*/ 244658 h 294954"/>
                  <a:gd name="connsiteX9" fmla="*/ 141260 w 502749"/>
                  <a:gd name="connsiteY9" fmla="*/ 244458 h 294954"/>
                  <a:gd name="connsiteX10" fmla="*/ 139333 w 502749"/>
                  <a:gd name="connsiteY10" fmla="*/ 250665 h 294954"/>
                  <a:gd name="connsiteX11" fmla="*/ 72516 w 502749"/>
                  <a:gd name="connsiteY11" fmla="*/ 294954 h 294954"/>
                  <a:gd name="connsiteX12" fmla="*/ 1473 w 502749"/>
                  <a:gd name="connsiteY12" fmla="*/ 237053 h 294954"/>
                  <a:gd name="connsiteX13" fmla="*/ 872 w 502749"/>
                  <a:gd name="connsiteY13" fmla="*/ 231086 h 294954"/>
                  <a:gd name="connsiteX14" fmla="*/ 782 w 502749"/>
                  <a:gd name="connsiteY14" fmla="*/ 231077 h 294954"/>
                  <a:gd name="connsiteX15" fmla="*/ 840 w 502749"/>
                  <a:gd name="connsiteY15" fmla="*/ 230766 h 294954"/>
                  <a:gd name="connsiteX16" fmla="*/ 0 w 502749"/>
                  <a:gd name="connsiteY16" fmla="*/ 222438 h 294954"/>
                  <a:gd name="connsiteX17" fmla="*/ 5699 w 502749"/>
                  <a:gd name="connsiteY17" fmla="*/ 194212 h 294954"/>
                  <a:gd name="connsiteX18" fmla="*/ 8354 w 502749"/>
                  <a:gd name="connsiteY18" fmla="*/ 190274 h 294954"/>
                  <a:gd name="connsiteX19" fmla="*/ 9067 w 502749"/>
                  <a:gd name="connsiteY19" fmla="*/ 186434 h 294954"/>
                  <a:gd name="connsiteX20" fmla="*/ 156404 w 502749"/>
                  <a:gd name="connsiteY20" fmla="*/ 19743 h 294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02749" h="294954">
                    <a:moveTo>
                      <a:pt x="156404" y="19743"/>
                    </a:moveTo>
                    <a:cubicBezTo>
                      <a:pt x="180198" y="9791"/>
                      <a:pt x="205830" y="3326"/>
                      <a:pt x="232665" y="980"/>
                    </a:cubicBezTo>
                    <a:cubicBezTo>
                      <a:pt x="355342" y="-9749"/>
                      <a:pt x="468192" y="68632"/>
                      <a:pt x="500970" y="187334"/>
                    </a:cubicBezTo>
                    <a:lnTo>
                      <a:pt x="502749" y="206257"/>
                    </a:lnTo>
                    <a:lnTo>
                      <a:pt x="366689" y="264211"/>
                    </a:lnTo>
                    <a:lnTo>
                      <a:pt x="366925" y="263299"/>
                    </a:lnTo>
                    <a:cubicBezTo>
                      <a:pt x="367802" y="251138"/>
                      <a:pt x="366505" y="238483"/>
                      <a:pt x="362908" y="225458"/>
                    </a:cubicBezTo>
                    <a:cubicBezTo>
                      <a:pt x="348521" y="173358"/>
                      <a:pt x="298989" y="138955"/>
                      <a:pt x="245144" y="143664"/>
                    </a:cubicBezTo>
                    <a:cubicBezTo>
                      <a:pt x="191299" y="148373"/>
                      <a:pt x="148490" y="190851"/>
                      <a:pt x="143365" y="244658"/>
                    </a:cubicBezTo>
                    <a:lnTo>
                      <a:pt x="141260" y="244458"/>
                    </a:lnTo>
                    <a:lnTo>
                      <a:pt x="139333" y="250665"/>
                    </a:lnTo>
                    <a:cubicBezTo>
                      <a:pt x="128325" y="276692"/>
                      <a:pt x="102553" y="294954"/>
                      <a:pt x="72516" y="294954"/>
                    </a:cubicBezTo>
                    <a:cubicBezTo>
                      <a:pt x="37473" y="294954"/>
                      <a:pt x="8235" y="270097"/>
                      <a:pt x="1473" y="237053"/>
                    </a:cubicBezTo>
                    <a:lnTo>
                      <a:pt x="872" y="231086"/>
                    </a:lnTo>
                    <a:lnTo>
                      <a:pt x="782" y="231077"/>
                    </a:lnTo>
                    <a:cubicBezTo>
                      <a:pt x="801" y="230974"/>
                      <a:pt x="821" y="230870"/>
                      <a:pt x="840" y="230766"/>
                    </a:cubicBezTo>
                    <a:lnTo>
                      <a:pt x="0" y="222438"/>
                    </a:lnTo>
                    <a:cubicBezTo>
                      <a:pt x="0" y="212426"/>
                      <a:pt x="2029" y="202888"/>
                      <a:pt x="5699" y="194212"/>
                    </a:cubicBezTo>
                    <a:lnTo>
                      <a:pt x="8354" y="190274"/>
                    </a:lnTo>
                    <a:lnTo>
                      <a:pt x="9067" y="186434"/>
                    </a:lnTo>
                    <a:cubicBezTo>
                      <a:pt x="30192" y="110836"/>
                      <a:pt x="85024" y="49598"/>
                      <a:pt x="156404" y="1974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AF6BF68F-F8DE-4408-90C7-BE7E0141767F}"/>
                  </a:ext>
                </a:extLst>
              </p:cNvPr>
              <p:cNvSpPr/>
              <p:nvPr/>
            </p:nvSpPr>
            <p:spPr bwMode="auto">
              <a:xfrm rot="10800000" flipH="1">
                <a:off x="6335935" y="1206738"/>
                <a:ext cx="235724" cy="535292"/>
              </a:xfrm>
              <a:custGeom>
                <a:avLst/>
                <a:gdLst>
                  <a:gd name="connsiteX0" fmla="*/ 70445 w 214386"/>
                  <a:gd name="connsiteY0" fmla="*/ 484921 h 486836"/>
                  <a:gd name="connsiteX1" fmla="*/ 27986 w 214386"/>
                  <a:gd name="connsiteY1" fmla="*/ 479331 h 486836"/>
                  <a:gd name="connsiteX2" fmla="*/ 7505 w 214386"/>
                  <a:gd name="connsiteY2" fmla="*/ 402896 h 486836"/>
                  <a:gd name="connsiteX3" fmla="*/ 97806 w 214386"/>
                  <a:gd name="connsiteY3" fmla="*/ 246491 h 486836"/>
                  <a:gd name="connsiteX4" fmla="*/ 97806 w 214386"/>
                  <a:gd name="connsiteY4" fmla="*/ 58290 h 486836"/>
                  <a:gd name="connsiteX5" fmla="*/ 156096 w 214386"/>
                  <a:gd name="connsiteY5" fmla="*/ 0 h 486836"/>
                  <a:gd name="connsiteX6" fmla="*/ 214386 w 214386"/>
                  <a:gd name="connsiteY6" fmla="*/ 58290 h 486836"/>
                  <a:gd name="connsiteX7" fmla="*/ 214386 w 214386"/>
                  <a:gd name="connsiteY7" fmla="*/ 254666 h 486836"/>
                  <a:gd name="connsiteX8" fmla="*/ 209806 w 214386"/>
                  <a:gd name="connsiteY8" fmla="*/ 277355 h 486836"/>
                  <a:gd name="connsiteX9" fmla="*/ 205061 w 214386"/>
                  <a:gd name="connsiteY9" fmla="*/ 284393 h 486836"/>
                  <a:gd name="connsiteX10" fmla="*/ 204945 w 214386"/>
                  <a:gd name="connsiteY10" fmla="*/ 284738 h 486836"/>
                  <a:gd name="connsiteX11" fmla="*/ 104421 w 214386"/>
                  <a:gd name="connsiteY11" fmla="*/ 458850 h 486836"/>
                  <a:gd name="connsiteX12" fmla="*/ 70445 w 214386"/>
                  <a:gd name="connsiteY12" fmla="*/ 484921 h 4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86" h="486836">
                    <a:moveTo>
                      <a:pt x="70445" y="484921"/>
                    </a:moveTo>
                    <a:cubicBezTo>
                      <a:pt x="56613" y="488627"/>
                      <a:pt x="41367" y="487057"/>
                      <a:pt x="27986" y="479331"/>
                    </a:cubicBezTo>
                    <a:cubicBezTo>
                      <a:pt x="1223" y="463879"/>
                      <a:pt x="-7946" y="429659"/>
                      <a:pt x="7505" y="402896"/>
                    </a:cubicBezTo>
                    <a:lnTo>
                      <a:pt x="97806" y="246491"/>
                    </a:lnTo>
                    <a:lnTo>
                      <a:pt x="97806" y="58290"/>
                    </a:lnTo>
                    <a:cubicBezTo>
                      <a:pt x="97806" y="26097"/>
                      <a:pt x="123903" y="0"/>
                      <a:pt x="156096" y="0"/>
                    </a:cubicBezTo>
                    <a:cubicBezTo>
                      <a:pt x="188289" y="0"/>
                      <a:pt x="214386" y="26097"/>
                      <a:pt x="214386" y="58290"/>
                    </a:cubicBezTo>
                    <a:lnTo>
                      <a:pt x="214386" y="254666"/>
                    </a:lnTo>
                    <a:cubicBezTo>
                      <a:pt x="214386" y="262714"/>
                      <a:pt x="212755" y="270382"/>
                      <a:pt x="209806" y="277355"/>
                    </a:cubicBezTo>
                    <a:lnTo>
                      <a:pt x="205061" y="284393"/>
                    </a:lnTo>
                    <a:lnTo>
                      <a:pt x="204945" y="284738"/>
                    </a:lnTo>
                    <a:lnTo>
                      <a:pt x="104421" y="458850"/>
                    </a:lnTo>
                    <a:cubicBezTo>
                      <a:pt x="96695" y="472232"/>
                      <a:pt x="84277" y="481215"/>
                      <a:pt x="70445" y="4849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4B3151D-5506-4205-9255-79E2238101E5}"/>
                  </a:ext>
                </a:extLst>
              </p:cNvPr>
              <p:cNvSpPr/>
              <p:nvPr/>
            </p:nvSpPr>
            <p:spPr bwMode="auto">
              <a:xfrm rot="12600000" flipH="1">
                <a:off x="6408650" y="1214581"/>
                <a:ext cx="251166" cy="620492"/>
              </a:xfrm>
              <a:custGeom>
                <a:avLst/>
                <a:gdLst>
                  <a:gd name="connsiteX0" fmla="*/ 70445 w 214386"/>
                  <a:gd name="connsiteY0" fmla="*/ 484921 h 486836"/>
                  <a:gd name="connsiteX1" fmla="*/ 27986 w 214386"/>
                  <a:gd name="connsiteY1" fmla="*/ 479331 h 486836"/>
                  <a:gd name="connsiteX2" fmla="*/ 7505 w 214386"/>
                  <a:gd name="connsiteY2" fmla="*/ 402896 h 486836"/>
                  <a:gd name="connsiteX3" fmla="*/ 97806 w 214386"/>
                  <a:gd name="connsiteY3" fmla="*/ 246491 h 486836"/>
                  <a:gd name="connsiteX4" fmla="*/ 97806 w 214386"/>
                  <a:gd name="connsiteY4" fmla="*/ 58290 h 486836"/>
                  <a:gd name="connsiteX5" fmla="*/ 156096 w 214386"/>
                  <a:gd name="connsiteY5" fmla="*/ 0 h 486836"/>
                  <a:gd name="connsiteX6" fmla="*/ 214386 w 214386"/>
                  <a:gd name="connsiteY6" fmla="*/ 58290 h 486836"/>
                  <a:gd name="connsiteX7" fmla="*/ 214386 w 214386"/>
                  <a:gd name="connsiteY7" fmla="*/ 254666 h 486836"/>
                  <a:gd name="connsiteX8" fmla="*/ 209806 w 214386"/>
                  <a:gd name="connsiteY8" fmla="*/ 277355 h 486836"/>
                  <a:gd name="connsiteX9" fmla="*/ 205061 w 214386"/>
                  <a:gd name="connsiteY9" fmla="*/ 284393 h 486836"/>
                  <a:gd name="connsiteX10" fmla="*/ 204945 w 214386"/>
                  <a:gd name="connsiteY10" fmla="*/ 284738 h 486836"/>
                  <a:gd name="connsiteX11" fmla="*/ 104421 w 214386"/>
                  <a:gd name="connsiteY11" fmla="*/ 458850 h 486836"/>
                  <a:gd name="connsiteX12" fmla="*/ 70445 w 214386"/>
                  <a:gd name="connsiteY12" fmla="*/ 484921 h 4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86" h="486836">
                    <a:moveTo>
                      <a:pt x="70445" y="484921"/>
                    </a:moveTo>
                    <a:cubicBezTo>
                      <a:pt x="56613" y="488627"/>
                      <a:pt x="41367" y="487057"/>
                      <a:pt x="27986" y="479331"/>
                    </a:cubicBezTo>
                    <a:cubicBezTo>
                      <a:pt x="1223" y="463879"/>
                      <a:pt x="-7946" y="429659"/>
                      <a:pt x="7505" y="402896"/>
                    </a:cubicBezTo>
                    <a:lnTo>
                      <a:pt x="97806" y="246491"/>
                    </a:lnTo>
                    <a:lnTo>
                      <a:pt x="97806" y="58290"/>
                    </a:lnTo>
                    <a:cubicBezTo>
                      <a:pt x="97806" y="26097"/>
                      <a:pt x="123903" y="0"/>
                      <a:pt x="156096" y="0"/>
                    </a:cubicBezTo>
                    <a:cubicBezTo>
                      <a:pt x="188289" y="0"/>
                      <a:pt x="214386" y="26097"/>
                      <a:pt x="214386" y="58290"/>
                    </a:cubicBezTo>
                    <a:lnTo>
                      <a:pt x="214386" y="254666"/>
                    </a:lnTo>
                    <a:cubicBezTo>
                      <a:pt x="214386" y="262714"/>
                      <a:pt x="212755" y="270382"/>
                      <a:pt x="209806" y="277355"/>
                    </a:cubicBezTo>
                    <a:lnTo>
                      <a:pt x="205061" y="284393"/>
                    </a:lnTo>
                    <a:lnTo>
                      <a:pt x="204945" y="284738"/>
                    </a:lnTo>
                    <a:lnTo>
                      <a:pt x="104421" y="458850"/>
                    </a:lnTo>
                    <a:cubicBezTo>
                      <a:pt x="96695" y="472232"/>
                      <a:pt x="84277" y="481215"/>
                      <a:pt x="70445" y="4849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BE0EAEBD-779F-4787-A0F1-7461A2945A2D}"/>
                  </a:ext>
                </a:extLst>
              </p:cNvPr>
              <p:cNvSpPr/>
              <p:nvPr/>
            </p:nvSpPr>
            <p:spPr bwMode="auto">
              <a:xfrm>
                <a:off x="5913961" y="1367340"/>
                <a:ext cx="845131" cy="904325"/>
              </a:xfrm>
              <a:custGeom>
                <a:avLst/>
                <a:gdLst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392759 w 845131"/>
                  <a:gd name="connsiteY27" fmla="*/ 386592 h 904325"/>
                  <a:gd name="connsiteX28" fmla="*/ 543491 w 845131"/>
                  <a:gd name="connsiteY28" fmla="*/ 293694 h 904325"/>
                  <a:gd name="connsiteX29" fmla="*/ 584607 w 845131"/>
                  <a:gd name="connsiteY29" fmla="*/ 301412 h 904325"/>
                  <a:gd name="connsiteX30" fmla="*/ 676539 w 845131"/>
                  <a:gd name="connsiteY30" fmla="*/ 215933 h 904325"/>
                  <a:gd name="connsiteX31" fmla="*/ 726811 w 845131"/>
                  <a:gd name="connsiteY31" fmla="*/ 41485 h 904325"/>
                  <a:gd name="connsiteX32" fmla="*/ 776663 w 845131"/>
                  <a:gd name="connsiteY32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543491 w 845131"/>
                  <a:gd name="connsiteY27" fmla="*/ 293694 h 904325"/>
                  <a:gd name="connsiteX28" fmla="*/ 584607 w 845131"/>
                  <a:gd name="connsiteY28" fmla="*/ 301412 h 904325"/>
                  <a:gd name="connsiteX29" fmla="*/ 676539 w 845131"/>
                  <a:gd name="connsiteY29" fmla="*/ 215933 h 904325"/>
                  <a:gd name="connsiteX30" fmla="*/ 726811 w 845131"/>
                  <a:gd name="connsiteY30" fmla="*/ 41485 h 904325"/>
                  <a:gd name="connsiteX31" fmla="*/ 776663 w 845131"/>
                  <a:gd name="connsiteY31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584607 w 845131"/>
                  <a:gd name="connsiteY27" fmla="*/ 301412 h 904325"/>
                  <a:gd name="connsiteX28" fmla="*/ 676539 w 845131"/>
                  <a:gd name="connsiteY28" fmla="*/ 215933 h 904325"/>
                  <a:gd name="connsiteX29" fmla="*/ 726811 w 845131"/>
                  <a:gd name="connsiteY29" fmla="*/ 41485 h 904325"/>
                  <a:gd name="connsiteX30" fmla="*/ 776663 w 845131"/>
                  <a:gd name="connsiteY30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12522 w 845131"/>
                  <a:gd name="connsiteY13" fmla="*/ 620869 h 904325"/>
                  <a:gd name="connsiteX14" fmla="*/ 21278 w 845131"/>
                  <a:gd name="connsiteY14" fmla="*/ 439795 h 904325"/>
                  <a:gd name="connsiteX15" fmla="*/ 14513 w 845131"/>
                  <a:gd name="connsiteY15" fmla="*/ 419357 h 904325"/>
                  <a:gd name="connsiteX16" fmla="*/ 6216 w 845131"/>
                  <a:gd name="connsiteY16" fmla="*/ 406550 h 904325"/>
                  <a:gd name="connsiteX17" fmla="*/ 6869 w 845131"/>
                  <a:gd name="connsiteY17" fmla="*/ 341032 h 904325"/>
                  <a:gd name="connsiteX18" fmla="*/ 85884 w 845131"/>
                  <a:gd name="connsiteY18" fmla="*/ 288951 h 904325"/>
                  <a:gd name="connsiteX19" fmla="*/ 119177 w 845131"/>
                  <a:gd name="connsiteY19" fmla="*/ 295820 h 904325"/>
                  <a:gd name="connsiteX20" fmla="*/ 165043 w 845131"/>
                  <a:gd name="connsiteY20" fmla="*/ 342611 h 904325"/>
                  <a:gd name="connsiteX21" fmla="*/ 166611 w 845131"/>
                  <a:gd name="connsiteY21" fmla="*/ 350739 h 904325"/>
                  <a:gd name="connsiteX22" fmla="*/ 169024 w 845131"/>
                  <a:gd name="connsiteY22" fmla="*/ 350171 h 904325"/>
                  <a:gd name="connsiteX23" fmla="*/ 304249 w 845131"/>
                  <a:gd name="connsiteY23" fmla="*/ 451984 h 904325"/>
                  <a:gd name="connsiteX24" fmla="*/ 349418 w 845131"/>
                  <a:gd name="connsiteY24" fmla="*/ 441664 h 904325"/>
                  <a:gd name="connsiteX25" fmla="*/ 385907 w 845131"/>
                  <a:gd name="connsiteY25" fmla="*/ 418147 h 904325"/>
                  <a:gd name="connsiteX26" fmla="*/ 584607 w 845131"/>
                  <a:gd name="connsiteY26" fmla="*/ 301412 h 904325"/>
                  <a:gd name="connsiteX27" fmla="*/ 676539 w 845131"/>
                  <a:gd name="connsiteY27" fmla="*/ 215933 h 904325"/>
                  <a:gd name="connsiteX28" fmla="*/ 726811 w 845131"/>
                  <a:gd name="connsiteY28" fmla="*/ 41485 h 904325"/>
                  <a:gd name="connsiteX29" fmla="*/ 776663 w 845131"/>
                  <a:gd name="connsiteY29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12522 w 845131"/>
                  <a:gd name="connsiteY12" fmla="*/ 620869 h 904325"/>
                  <a:gd name="connsiteX13" fmla="*/ 21278 w 845131"/>
                  <a:gd name="connsiteY13" fmla="*/ 439795 h 904325"/>
                  <a:gd name="connsiteX14" fmla="*/ 14513 w 845131"/>
                  <a:gd name="connsiteY14" fmla="*/ 419357 h 904325"/>
                  <a:gd name="connsiteX15" fmla="*/ 6216 w 845131"/>
                  <a:gd name="connsiteY15" fmla="*/ 406550 h 904325"/>
                  <a:gd name="connsiteX16" fmla="*/ 6869 w 845131"/>
                  <a:gd name="connsiteY16" fmla="*/ 341032 h 904325"/>
                  <a:gd name="connsiteX17" fmla="*/ 85884 w 845131"/>
                  <a:gd name="connsiteY17" fmla="*/ 288951 h 904325"/>
                  <a:gd name="connsiteX18" fmla="*/ 119177 w 845131"/>
                  <a:gd name="connsiteY18" fmla="*/ 295820 h 904325"/>
                  <a:gd name="connsiteX19" fmla="*/ 165043 w 845131"/>
                  <a:gd name="connsiteY19" fmla="*/ 342611 h 904325"/>
                  <a:gd name="connsiteX20" fmla="*/ 166611 w 845131"/>
                  <a:gd name="connsiteY20" fmla="*/ 350739 h 904325"/>
                  <a:gd name="connsiteX21" fmla="*/ 169024 w 845131"/>
                  <a:gd name="connsiteY21" fmla="*/ 350171 h 904325"/>
                  <a:gd name="connsiteX22" fmla="*/ 304249 w 845131"/>
                  <a:gd name="connsiteY22" fmla="*/ 451984 h 904325"/>
                  <a:gd name="connsiteX23" fmla="*/ 349418 w 845131"/>
                  <a:gd name="connsiteY23" fmla="*/ 441664 h 904325"/>
                  <a:gd name="connsiteX24" fmla="*/ 385907 w 845131"/>
                  <a:gd name="connsiteY24" fmla="*/ 418147 h 904325"/>
                  <a:gd name="connsiteX25" fmla="*/ 584607 w 845131"/>
                  <a:gd name="connsiteY25" fmla="*/ 301412 h 904325"/>
                  <a:gd name="connsiteX26" fmla="*/ 676539 w 845131"/>
                  <a:gd name="connsiteY26" fmla="*/ 215933 h 904325"/>
                  <a:gd name="connsiteX27" fmla="*/ 726811 w 845131"/>
                  <a:gd name="connsiteY27" fmla="*/ 41485 h 904325"/>
                  <a:gd name="connsiteX28" fmla="*/ 776663 w 845131"/>
                  <a:gd name="connsiteY28" fmla="*/ 530 h 90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45131" h="904325">
                    <a:moveTo>
                      <a:pt x="776663" y="530"/>
                    </a:moveTo>
                    <a:cubicBezTo>
                      <a:pt x="784406" y="-472"/>
                      <a:pt x="792487" y="-80"/>
                      <a:pt x="800513" y="1920"/>
                    </a:cubicBezTo>
                    <a:cubicBezTo>
                      <a:pt x="816565" y="5919"/>
                      <a:pt x="829354" y="15589"/>
                      <a:pt x="837054" y="27990"/>
                    </a:cubicBezTo>
                    <a:cubicBezTo>
                      <a:pt x="844755" y="40392"/>
                      <a:pt x="847367" y="55524"/>
                      <a:pt x="843066" y="70450"/>
                    </a:cubicBezTo>
                    <a:lnTo>
                      <a:pt x="787103" y="264647"/>
                    </a:lnTo>
                    <a:cubicBezTo>
                      <a:pt x="787046" y="264756"/>
                      <a:pt x="786987" y="264864"/>
                      <a:pt x="786929" y="264973"/>
                    </a:cubicBezTo>
                    <a:lnTo>
                      <a:pt x="785185" y="273305"/>
                    </a:lnTo>
                    <a:cubicBezTo>
                      <a:pt x="782126" y="280321"/>
                      <a:pt x="777534" y="286896"/>
                      <a:pt x="771414" y="292587"/>
                    </a:cubicBezTo>
                    <a:lnTo>
                      <a:pt x="707080" y="445798"/>
                    </a:lnTo>
                    <a:lnTo>
                      <a:pt x="707080" y="752220"/>
                    </a:lnTo>
                    <a:cubicBezTo>
                      <a:pt x="707080" y="836226"/>
                      <a:pt x="633839" y="904325"/>
                      <a:pt x="543491" y="904325"/>
                    </a:cubicBezTo>
                    <a:cubicBezTo>
                      <a:pt x="453146" y="904325"/>
                      <a:pt x="379904" y="836225"/>
                      <a:pt x="379904" y="752221"/>
                    </a:cubicBezTo>
                    <a:lnTo>
                      <a:pt x="312522" y="620869"/>
                    </a:lnTo>
                    <a:cubicBezTo>
                      <a:pt x="185470" y="627092"/>
                      <a:pt x="70377" y="553173"/>
                      <a:pt x="21278" y="439795"/>
                    </a:cubicBezTo>
                    <a:lnTo>
                      <a:pt x="14513" y="419357"/>
                    </a:lnTo>
                    <a:lnTo>
                      <a:pt x="6216" y="406550"/>
                    </a:lnTo>
                    <a:cubicBezTo>
                      <a:pt x="-1966" y="386227"/>
                      <a:pt x="-2395" y="362781"/>
                      <a:pt x="6869" y="341032"/>
                    </a:cubicBezTo>
                    <a:cubicBezTo>
                      <a:pt x="20765" y="308408"/>
                      <a:pt x="52523" y="288867"/>
                      <a:pt x="85884" y="288951"/>
                    </a:cubicBezTo>
                    <a:cubicBezTo>
                      <a:pt x="97004" y="288979"/>
                      <a:pt x="108303" y="291188"/>
                      <a:pt x="119177" y="295820"/>
                    </a:cubicBezTo>
                    <a:cubicBezTo>
                      <a:pt x="140926" y="305084"/>
                      <a:pt x="156862" y="322287"/>
                      <a:pt x="165043" y="342611"/>
                    </a:cubicBezTo>
                    <a:lnTo>
                      <a:pt x="166611" y="350739"/>
                    </a:lnTo>
                    <a:lnTo>
                      <a:pt x="169024" y="350171"/>
                    </a:lnTo>
                    <a:cubicBezTo>
                      <a:pt x="183641" y="412283"/>
                      <a:pt x="240518" y="455105"/>
                      <a:pt x="304249" y="451984"/>
                    </a:cubicBezTo>
                    <a:cubicBezTo>
                      <a:pt x="320183" y="451204"/>
                      <a:pt x="335409" y="447607"/>
                      <a:pt x="349418" y="441664"/>
                    </a:cubicBezTo>
                    <a:lnTo>
                      <a:pt x="385907" y="418147"/>
                    </a:lnTo>
                    <a:lnTo>
                      <a:pt x="584607" y="301412"/>
                    </a:lnTo>
                    <a:lnTo>
                      <a:pt x="676539" y="215933"/>
                    </a:lnTo>
                    <a:lnTo>
                      <a:pt x="726811" y="41485"/>
                    </a:lnTo>
                    <a:cubicBezTo>
                      <a:pt x="733262" y="19098"/>
                      <a:pt x="753436" y="3538"/>
                      <a:pt x="776663" y="53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B36D02C6-5F0B-4D3E-A8E0-5AB24C7BCC58}"/>
              </a:ext>
            </a:extLst>
          </p:cNvPr>
          <p:cNvGrpSpPr>
            <a:grpSpLocks noChangeAspect="1"/>
          </p:cNvGrpSpPr>
          <p:nvPr/>
        </p:nvGrpSpPr>
        <p:grpSpPr>
          <a:xfrm>
            <a:off x="611252" y="2708260"/>
            <a:ext cx="1245562" cy="1677193"/>
            <a:chOff x="2569934" y="-2395990"/>
            <a:chExt cx="3558749" cy="4791980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31B4B43D-1D40-46D4-95C7-583007426DC9}"/>
                </a:ext>
              </a:extLst>
            </p:cNvPr>
            <p:cNvGrpSpPr/>
            <p:nvPr/>
          </p:nvGrpSpPr>
          <p:grpSpPr>
            <a:xfrm>
              <a:off x="2569934" y="-2395990"/>
              <a:ext cx="3558749" cy="4791980"/>
              <a:chOff x="5386263" y="1217136"/>
              <a:chExt cx="3558749" cy="4791980"/>
            </a:xfrm>
          </p:grpSpPr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9ECAD5D7-CDB1-49FB-8CF4-5CA5469AC619}"/>
                  </a:ext>
                </a:extLst>
              </p:cNvPr>
              <p:cNvSpPr/>
              <p:nvPr/>
            </p:nvSpPr>
            <p:spPr bwMode="auto">
              <a:xfrm>
                <a:off x="7085349" y="245691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5B68CA0F-56A2-49A6-ACE9-4535AB48B5EA}"/>
                  </a:ext>
                </a:extLst>
              </p:cNvPr>
              <p:cNvSpPr/>
              <p:nvPr/>
            </p:nvSpPr>
            <p:spPr bwMode="auto">
              <a:xfrm flipH="1">
                <a:off x="5386263" y="245691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1759652D-E6A6-4559-AACA-F326911B77F2}"/>
                  </a:ext>
                </a:extLst>
              </p:cNvPr>
              <p:cNvSpPr/>
              <p:nvPr/>
            </p:nvSpPr>
            <p:spPr bwMode="auto">
              <a:xfrm>
                <a:off x="5888741" y="1217136"/>
                <a:ext cx="2130271" cy="2130271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E7F66EB8-AA92-47C0-8EB0-D743850A6BDF}"/>
                  </a:ext>
                </a:extLst>
              </p:cNvPr>
              <p:cNvSpPr/>
              <p:nvPr/>
            </p:nvSpPr>
            <p:spPr bwMode="auto">
              <a:xfrm>
                <a:off x="6242229" y="1217136"/>
                <a:ext cx="2130271" cy="2130271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56A85F2E-E140-47D4-976C-65F267F13923}"/>
                  </a:ext>
                </a:extLst>
              </p:cNvPr>
              <p:cNvSpPr/>
              <p:nvPr/>
            </p:nvSpPr>
            <p:spPr bwMode="auto">
              <a:xfrm rot="20700000">
                <a:off x="5821860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四角形: 角を丸くする 88">
                <a:extLst>
                  <a:ext uri="{FF2B5EF4-FFF2-40B4-BE49-F238E27FC236}">
                    <a16:creationId xmlns:a16="http://schemas.microsoft.com/office/drawing/2014/main" id="{F7E26BC0-E622-43A3-9EF5-FC60465B3DAA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931153D1-D001-4643-AF15-C67690AA9D57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CEDB84FD-EC23-4210-ACC4-FFFADB6DF894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CE262CD4-0536-47B9-B517-36FA7CD2CA80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台形 92">
                <a:extLst>
                  <a:ext uri="{FF2B5EF4-FFF2-40B4-BE49-F238E27FC236}">
                    <a16:creationId xmlns:a16="http://schemas.microsoft.com/office/drawing/2014/main" id="{B63B6D0D-D218-4250-A2A5-7359BD778D42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kVert">
                <a:fgClr>
                  <a:srgbClr val="2D2D8A">
                    <a:lumMod val="50000"/>
                  </a:srgbClr>
                </a:fgClr>
                <a:bgClr>
                  <a:srgbClr val="333399">
                    <a:lumMod val="75000"/>
                  </a:srgb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" name="四角形: 上の 2 つの角を丸める 93">
                <a:extLst>
                  <a:ext uri="{FF2B5EF4-FFF2-40B4-BE49-F238E27FC236}">
                    <a16:creationId xmlns:a16="http://schemas.microsoft.com/office/drawing/2014/main" id="{6BC3B5D4-24D9-4477-9BA5-AE328FDFCD61}"/>
                  </a:ext>
                </a:extLst>
              </p:cNvPr>
              <p:cNvSpPr/>
              <p:nvPr/>
            </p:nvSpPr>
            <p:spPr bwMode="auto">
              <a:xfrm>
                <a:off x="6672621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7DBE3BE3-3FF9-4575-86E9-47DE97D33A71}"/>
                  </a:ext>
                </a:extLst>
              </p:cNvPr>
              <p:cNvSpPr/>
              <p:nvPr/>
            </p:nvSpPr>
            <p:spPr bwMode="auto">
              <a:xfrm>
                <a:off x="6823116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00CF008B-1233-463B-93C6-F5E59C88A5C8}"/>
                  </a:ext>
                </a:extLst>
              </p:cNvPr>
              <p:cNvSpPr/>
              <p:nvPr/>
            </p:nvSpPr>
            <p:spPr bwMode="auto">
              <a:xfrm>
                <a:off x="6908841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台形 96">
                <a:extLst>
                  <a:ext uri="{FF2B5EF4-FFF2-40B4-BE49-F238E27FC236}">
                    <a16:creationId xmlns:a16="http://schemas.microsoft.com/office/drawing/2014/main" id="{50FDB961-D45D-4899-962D-1E7443947F58}"/>
                  </a:ext>
                </a:extLst>
              </p:cNvPr>
              <p:cNvSpPr/>
              <p:nvPr/>
            </p:nvSpPr>
            <p:spPr bwMode="auto">
              <a:xfrm rot="10800000">
                <a:off x="6712236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5285A1C9-F0C3-4E12-A4C4-58E89ABB37B1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台形 98">
                <a:extLst>
                  <a:ext uri="{FF2B5EF4-FFF2-40B4-BE49-F238E27FC236}">
                    <a16:creationId xmlns:a16="http://schemas.microsoft.com/office/drawing/2014/main" id="{348BFE1B-6FAD-4417-A9F1-3C034A1DCA74}"/>
                  </a:ext>
                </a:extLst>
              </p:cNvPr>
              <p:cNvSpPr/>
              <p:nvPr/>
            </p:nvSpPr>
            <p:spPr bwMode="auto">
              <a:xfrm rot="10800000">
                <a:off x="7039541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802A7CAC-5D8B-4568-9F50-F71240084BF3}"/>
                  </a:ext>
                </a:extLst>
              </p:cNvPr>
              <p:cNvGrpSpPr/>
              <p:nvPr/>
            </p:nvGrpSpPr>
            <p:grpSpPr>
              <a:xfrm rot="900000">
                <a:off x="6985538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30" name="楕円 50">
                  <a:extLst>
                    <a:ext uri="{FF2B5EF4-FFF2-40B4-BE49-F238E27FC236}">
                      <a16:creationId xmlns:a16="http://schemas.microsoft.com/office/drawing/2014/main" id="{43283903-1314-49A5-B895-1ED7A834750E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1" name="楕円 50">
                  <a:extLst>
                    <a:ext uri="{FF2B5EF4-FFF2-40B4-BE49-F238E27FC236}">
                      <a16:creationId xmlns:a16="http://schemas.microsoft.com/office/drawing/2014/main" id="{BBB3EA96-2F71-4167-9B85-8A5935B8E0DA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A4BF252A-B86F-46B5-86C7-7FF9B3A45219}"/>
                  </a:ext>
                </a:extLst>
              </p:cNvPr>
              <p:cNvSpPr/>
              <p:nvPr/>
            </p:nvSpPr>
            <p:spPr bwMode="auto">
              <a:xfrm rot="900000" flipH="1">
                <a:off x="7936215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755CE251-72F7-4F0B-84F3-02F57967C0B3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95F4A0A9-4D05-423D-AA95-B6E621D26089}"/>
                  </a:ext>
                </a:extLst>
              </p:cNvPr>
              <p:cNvSpPr/>
              <p:nvPr/>
            </p:nvSpPr>
            <p:spPr bwMode="auto">
              <a:xfrm>
                <a:off x="6124066" y="2332172"/>
                <a:ext cx="724479" cy="501639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8E1E2328-AEF8-412C-9F1C-B4E2D0B96043}"/>
                  </a:ext>
                </a:extLst>
              </p:cNvPr>
              <p:cNvSpPr/>
              <p:nvPr/>
            </p:nvSpPr>
            <p:spPr bwMode="auto">
              <a:xfrm rot="5400000">
                <a:off x="6402364" y="184057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3C6221DA-4B54-4959-B75C-7016F5F8A2C0}"/>
                  </a:ext>
                </a:extLst>
              </p:cNvPr>
              <p:cNvGrpSpPr/>
              <p:nvPr/>
            </p:nvGrpSpPr>
            <p:grpSpPr>
              <a:xfrm>
                <a:off x="6273466" y="2393025"/>
                <a:ext cx="415588" cy="415588"/>
                <a:chOff x="3584130" y="2358010"/>
                <a:chExt cx="415588" cy="415588"/>
              </a:xfrm>
            </p:grpSpPr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22B68A2D-A01A-4483-8FF5-3915730D6AE7}"/>
                    </a:ext>
                  </a:extLst>
                </p:cNvPr>
                <p:cNvSpPr/>
                <p:nvPr/>
              </p:nvSpPr>
              <p:spPr bwMode="auto">
                <a:xfrm>
                  <a:off x="3584130" y="2358010"/>
                  <a:ext cx="415588" cy="4155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7F47B17B-D480-427B-943A-F0C6DC227993}"/>
                    </a:ext>
                  </a:extLst>
                </p:cNvPr>
                <p:cNvSpPr/>
                <p:nvPr/>
              </p:nvSpPr>
              <p:spPr bwMode="auto">
                <a:xfrm>
                  <a:off x="3689606" y="2467430"/>
                  <a:ext cx="204636" cy="20463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20DFC8A1-F868-4BF9-B1FE-8DB195C73EB5}"/>
                    </a:ext>
                  </a:extLst>
                </p:cNvPr>
                <p:cNvSpPr/>
                <p:nvPr/>
              </p:nvSpPr>
              <p:spPr bwMode="auto">
                <a:xfrm>
                  <a:off x="3751459" y="2415587"/>
                  <a:ext cx="166906" cy="16690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242FE3D8-A892-4265-A9C7-D7B2DA967D1E}"/>
                    </a:ext>
                  </a:extLst>
                </p:cNvPr>
                <p:cNvSpPr/>
                <p:nvPr/>
              </p:nvSpPr>
              <p:spPr bwMode="auto">
                <a:xfrm>
                  <a:off x="3697357" y="2634167"/>
                  <a:ext cx="92218" cy="9221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6" name="月 105">
                <a:extLst>
                  <a:ext uri="{FF2B5EF4-FFF2-40B4-BE49-F238E27FC236}">
                    <a16:creationId xmlns:a16="http://schemas.microsoft.com/office/drawing/2014/main" id="{5D0EE9CD-9C34-476D-82F6-CBA80EA0B495}"/>
                  </a:ext>
                </a:extLst>
              </p:cNvPr>
              <p:cNvSpPr/>
              <p:nvPr/>
            </p:nvSpPr>
            <p:spPr bwMode="auto">
              <a:xfrm rot="5400000">
                <a:off x="6338336" y="2081454"/>
                <a:ext cx="298719" cy="729369"/>
              </a:xfrm>
              <a:prstGeom prst="moon">
                <a:avLst>
                  <a:gd name="adj" fmla="val 2768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FA02237B-7426-43C0-80B7-16EC115F71B8}"/>
                  </a:ext>
                </a:extLst>
              </p:cNvPr>
              <p:cNvSpPr/>
              <p:nvPr/>
            </p:nvSpPr>
            <p:spPr bwMode="auto">
              <a:xfrm flipH="1">
                <a:off x="7402914" y="2332172"/>
                <a:ext cx="724479" cy="501639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月 107">
                <a:extLst>
                  <a:ext uri="{FF2B5EF4-FFF2-40B4-BE49-F238E27FC236}">
                    <a16:creationId xmlns:a16="http://schemas.microsoft.com/office/drawing/2014/main" id="{A208C282-D02C-42ED-A9A0-4BE22A01EC4E}"/>
                  </a:ext>
                </a:extLst>
              </p:cNvPr>
              <p:cNvSpPr/>
              <p:nvPr/>
            </p:nvSpPr>
            <p:spPr bwMode="auto">
              <a:xfrm rot="16200000" flipH="1">
                <a:off x="7678433" y="184057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948AA0A1-B4C0-474F-A895-28331E67097B}"/>
                  </a:ext>
                </a:extLst>
              </p:cNvPr>
              <p:cNvGrpSpPr/>
              <p:nvPr/>
            </p:nvGrpSpPr>
            <p:grpSpPr>
              <a:xfrm flipH="1">
                <a:off x="7562405" y="2393025"/>
                <a:ext cx="415588" cy="415588"/>
                <a:chOff x="3584130" y="2358010"/>
                <a:chExt cx="415588" cy="415588"/>
              </a:xfrm>
            </p:grpSpPr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02428F13-0F06-4B9D-BFC7-FA90ABE42AD9}"/>
                    </a:ext>
                  </a:extLst>
                </p:cNvPr>
                <p:cNvSpPr/>
                <p:nvPr/>
              </p:nvSpPr>
              <p:spPr bwMode="auto">
                <a:xfrm>
                  <a:off x="3584130" y="2358010"/>
                  <a:ext cx="415588" cy="4155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DF0A63D4-2631-43E4-8A8D-A4C176D1BBEE}"/>
                    </a:ext>
                  </a:extLst>
                </p:cNvPr>
                <p:cNvSpPr/>
                <p:nvPr/>
              </p:nvSpPr>
              <p:spPr bwMode="auto">
                <a:xfrm>
                  <a:off x="3689606" y="2467430"/>
                  <a:ext cx="204636" cy="20463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44A7825D-F982-4AB0-8B84-8EECA1E45240}"/>
                    </a:ext>
                  </a:extLst>
                </p:cNvPr>
                <p:cNvSpPr/>
                <p:nvPr/>
              </p:nvSpPr>
              <p:spPr bwMode="auto">
                <a:xfrm>
                  <a:off x="3751459" y="2415587"/>
                  <a:ext cx="166906" cy="16690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5" name="楕円 124">
                  <a:extLst>
                    <a:ext uri="{FF2B5EF4-FFF2-40B4-BE49-F238E27FC236}">
                      <a16:creationId xmlns:a16="http://schemas.microsoft.com/office/drawing/2014/main" id="{A56613F6-C3AD-4A3C-A7B9-BB17DAC907A9}"/>
                    </a:ext>
                  </a:extLst>
                </p:cNvPr>
                <p:cNvSpPr/>
                <p:nvPr/>
              </p:nvSpPr>
              <p:spPr bwMode="auto">
                <a:xfrm>
                  <a:off x="3697357" y="2634167"/>
                  <a:ext cx="92218" cy="9221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70E6EC0A-037F-436F-9691-9EDB05E02BF8}"/>
                  </a:ext>
                </a:extLst>
              </p:cNvPr>
              <p:cNvSpPr/>
              <p:nvPr/>
            </p:nvSpPr>
            <p:spPr bwMode="auto">
              <a:xfrm rot="16200000" flipH="1">
                <a:off x="7614404" y="2081454"/>
                <a:ext cx="298719" cy="729369"/>
              </a:xfrm>
              <a:prstGeom prst="moon">
                <a:avLst>
                  <a:gd name="adj" fmla="val 2768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396C08FB-4052-4BA7-8E83-06232112D198}"/>
                  </a:ext>
                </a:extLst>
              </p:cNvPr>
              <p:cNvSpPr/>
              <p:nvPr/>
            </p:nvSpPr>
            <p:spPr bwMode="auto">
              <a:xfrm>
                <a:off x="6835681" y="3308326"/>
                <a:ext cx="571698" cy="132668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47249AB6-6F06-4D05-8EE4-73EB178DC216}"/>
                  </a:ext>
                </a:extLst>
              </p:cNvPr>
              <p:cNvSpPr/>
              <p:nvPr/>
            </p:nvSpPr>
            <p:spPr bwMode="auto">
              <a:xfrm>
                <a:off x="7019943" y="3071859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" name="二等辺三角形 112">
                <a:extLst>
                  <a:ext uri="{FF2B5EF4-FFF2-40B4-BE49-F238E27FC236}">
                    <a16:creationId xmlns:a16="http://schemas.microsoft.com/office/drawing/2014/main" id="{754314BB-294E-475A-B24F-B924C0EBA0FE}"/>
                  </a:ext>
                </a:extLst>
              </p:cNvPr>
              <p:cNvSpPr/>
              <p:nvPr/>
            </p:nvSpPr>
            <p:spPr bwMode="auto">
              <a:xfrm rot="18900000">
                <a:off x="6068609" y="2293747"/>
                <a:ext cx="135015" cy="192393"/>
              </a:xfrm>
              <a:prstGeom prst="triangl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" name="二等辺三角形 113">
                <a:extLst>
                  <a:ext uri="{FF2B5EF4-FFF2-40B4-BE49-F238E27FC236}">
                    <a16:creationId xmlns:a16="http://schemas.microsoft.com/office/drawing/2014/main" id="{F5553E23-4E2E-42AC-8E96-2F2762439A9C}"/>
                  </a:ext>
                </a:extLst>
              </p:cNvPr>
              <p:cNvSpPr/>
              <p:nvPr/>
            </p:nvSpPr>
            <p:spPr bwMode="auto">
              <a:xfrm rot="2700000" flipH="1">
                <a:off x="8057317" y="2293745"/>
                <a:ext cx="135015" cy="192393"/>
              </a:xfrm>
              <a:prstGeom prst="triangl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425B2E18-B8EF-4601-BCDC-2FD89C9C981D}"/>
                  </a:ext>
                </a:extLst>
              </p:cNvPr>
              <p:cNvSpPr/>
              <p:nvPr/>
            </p:nvSpPr>
            <p:spPr bwMode="auto">
              <a:xfrm>
                <a:off x="6199947" y="2946739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DA70B86F-585A-47B5-8325-4540662F86F1}"/>
                  </a:ext>
                </a:extLst>
              </p:cNvPr>
              <p:cNvSpPr/>
              <p:nvPr/>
            </p:nvSpPr>
            <p:spPr bwMode="auto">
              <a:xfrm>
                <a:off x="7698547" y="2946739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四角形: 角を丸くする 116">
                <a:extLst>
                  <a:ext uri="{FF2B5EF4-FFF2-40B4-BE49-F238E27FC236}">
                    <a16:creationId xmlns:a16="http://schemas.microsoft.com/office/drawing/2014/main" id="{E4F53777-902A-4B34-8E93-B98146D634EA}"/>
                  </a:ext>
                </a:extLst>
              </p:cNvPr>
              <p:cNvSpPr/>
              <p:nvPr/>
            </p:nvSpPr>
            <p:spPr bwMode="auto">
              <a:xfrm flipH="1">
                <a:off x="7250693" y="5518006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rgbClr val="2D2D8A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94C26645-D5DA-4669-9E22-FBBC81DDBCF6}"/>
                  </a:ext>
                </a:extLst>
              </p:cNvPr>
              <p:cNvSpPr/>
              <p:nvPr/>
            </p:nvSpPr>
            <p:spPr bwMode="auto">
              <a:xfrm>
                <a:off x="68720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2D2D8A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16D6C533-7157-4173-AB06-26782DF53E9F}"/>
                  </a:ext>
                </a:extLst>
              </p:cNvPr>
              <p:cNvGrpSpPr/>
              <p:nvPr/>
            </p:nvGrpSpPr>
            <p:grpSpPr>
              <a:xfrm rot="20700000">
                <a:off x="7124175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20" name="楕円 50">
                  <a:extLst>
                    <a:ext uri="{FF2B5EF4-FFF2-40B4-BE49-F238E27FC236}">
                      <a16:creationId xmlns:a16="http://schemas.microsoft.com/office/drawing/2014/main" id="{D8DBE89F-B6DF-4E0A-AA63-45C694A5FFC1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1" name="楕円 50">
                  <a:extLst>
                    <a:ext uri="{FF2B5EF4-FFF2-40B4-BE49-F238E27FC236}">
                      <a16:creationId xmlns:a16="http://schemas.microsoft.com/office/drawing/2014/main" id="{04E64FEE-F4C8-438A-BF93-BEBFF8BDF4AE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C043F48D-37F8-46C4-A03E-C1C98D843DC7}"/>
                </a:ext>
              </a:extLst>
            </p:cNvPr>
            <p:cNvGrpSpPr/>
            <p:nvPr/>
          </p:nvGrpSpPr>
          <p:grpSpPr>
            <a:xfrm>
              <a:off x="2801114" y="-2336131"/>
              <a:ext cx="3053896" cy="2917094"/>
              <a:chOff x="2822051" y="-2191682"/>
              <a:chExt cx="2884403" cy="2755195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D3E037F8-D7DD-4728-AB78-F6ECDDC1E269}"/>
                  </a:ext>
                </a:extLst>
              </p:cNvPr>
              <p:cNvGrpSpPr/>
              <p:nvPr/>
            </p:nvGrpSpPr>
            <p:grpSpPr>
              <a:xfrm>
                <a:off x="2822051" y="-2191682"/>
                <a:ext cx="1469406" cy="2755195"/>
                <a:chOff x="2822051" y="-2191682"/>
                <a:chExt cx="1469406" cy="2755195"/>
              </a:xfrm>
            </p:grpSpPr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BC089EF6-ACCC-4D40-9A65-CAA439EC3302}"/>
                    </a:ext>
                  </a:extLst>
                </p:cNvPr>
                <p:cNvGrpSpPr/>
                <p:nvPr/>
              </p:nvGrpSpPr>
              <p:grpSpPr>
                <a:xfrm rot="14400000">
                  <a:off x="3577303" y="-2593140"/>
                  <a:ext cx="312696" cy="1115612"/>
                  <a:chOff x="7201406" y="2241999"/>
                  <a:chExt cx="312696" cy="1115612"/>
                </a:xfrm>
              </p:grpSpPr>
              <p:sp>
                <p:nvSpPr>
                  <p:cNvPr id="82" name="四角形: 角を丸くする 81">
                    <a:extLst>
                      <a:ext uri="{FF2B5EF4-FFF2-40B4-BE49-F238E27FC236}">
                        <a16:creationId xmlns:a16="http://schemas.microsoft.com/office/drawing/2014/main" id="{34F5DCAB-DB04-4EF6-BA7F-434E01363D70}"/>
                      </a:ext>
                    </a:extLst>
                  </p:cNvPr>
                  <p:cNvSpPr/>
                  <p:nvPr/>
                </p:nvSpPr>
                <p:spPr bwMode="auto">
                  <a:xfrm rot="233343">
                    <a:off x="7218199" y="2609908"/>
                    <a:ext cx="140950" cy="4362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974B9488-9D91-4489-861F-7AB37B611F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1406" y="2241999"/>
                    <a:ext cx="312696" cy="1115612"/>
                  </a:xfrm>
                  <a:custGeom>
                    <a:avLst/>
                    <a:gdLst>
                      <a:gd name="connsiteX0" fmla="*/ 35634 w 347114"/>
                      <a:gd name="connsiteY0" fmla="*/ 0 h 1115612"/>
                      <a:gd name="connsiteX1" fmla="*/ 207919 w 347114"/>
                      <a:gd name="connsiteY1" fmla="*/ 0 h 1115612"/>
                      <a:gd name="connsiteX2" fmla="*/ 207919 w 347114"/>
                      <a:gd name="connsiteY2" fmla="*/ 288757 h 1115612"/>
                      <a:gd name="connsiteX3" fmla="*/ 264416 w 347114"/>
                      <a:gd name="connsiteY3" fmla="*/ 341579 h 1115612"/>
                      <a:gd name="connsiteX4" fmla="*/ 343020 w 347114"/>
                      <a:gd name="connsiteY4" fmla="*/ 600995 h 1115612"/>
                      <a:gd name="connsiteX5" fmla="*/ 345964 w 347114"/>
                      <a:gd name="connsiteY5" fmla="*/ 666009 h 1115612"/>
                      <a:gd name="connsiteX6" fmla="*/ 347114 w 347114"/>
                      <a:gd name="connsiteY6" fmla="*/ 671708 h 1115612"/>
                      <a:gd name="connsiteX7" fmla="*/ 347114 w 347114"/>
                      <a:gd name="connsiteY7" fmla="*/ 691422 h 1115612"/>
                      <a:gd name="connsiteX8" fmla="*/ 347114 w 347114"/>
                      <a:gd name="connsiteY8" fmla="*/ 868084 h 1115612"/>
                      <a:gd name="connsiteX9" fmla="*/ 345274 w 347114"/>
                      <a:gd name="connsiteY9" fmla="*/ 877200 h 1115612"/>
                      <a:gd name="connsiteX10" fmla="*/ 345517 w 347114"/>
                      <a:gd name="connsiteY10" fmla="*/ 880694 h 1115612"/>
                      <a:gd name="connsiteX11" fmla="*/ 343142 w 347114"/>
                      <a:gd name="connsiteY11" fmla="*/ 887758 h 1115612"/>
                      <a:gd name="connsiteX12" fmla="*/ 342533 w 347114"/>
                      <a:gd name="connsiteY12" fmla="*/ 890772 h 1115612"/>
                      <a:gd name="connsiteX13" fmla="*/ 341725 w 347114"/>
                      <a:gd name="connsiteY13" fmla="*/ 891972 h 1115612"/>
                      <a:gd name="connsiteX14" fmla="*/ 338140 w 347114"/>
                      <a:gd name="connsiteY14" fmla="*/ 902635 h 1115612"/>
                      <a:gd name="connsiteX15" fmla="*/ 239952 w 347114"/>
                      <a:gd name="connsiteY15" fmla="*/ 1072701 h 1115612"/>
                      <a:gd name="connsiteX16" fmla="*/ 160326 w 347114"/>
                      <a:gd name="connsiteY16" fmla="*/ 1094037 h 1115612"/>
                      <a:gd name="connsiteX17" fmla="*/ 158070 w 347114"/>
                      <a:gd name="connsiteY17" fmla="*/ 1092046 h 1115612"/>
                      <a:gd name="connsiteX18" fmla="*/ 147272 w 347114"/>
                      <a:gd name="connsiteY18" fmla="*/ 1104289 h 1115612"/>
                      <a:gd name="connsiteX19" fmla="*/ 85535 w 347114"/>
                      <a:gd name="connsiteY19" fmla="*/ 1108106 h 1115612"/>
                      <a:gd name="connsiteX20" fmla="*/ 65054 w 347114"/>
                      <a:gd name="connsiteY20" fmla="*/ 1031672 h 1115612"/>
                      <a:gd name="connsiteX21" fmla="*/ 155355 w 347114"/>
                      <a:gd name="connsiteY21" fmla="*/ 875267 h 1115612"/>
                      <a:gd name="connsiteX22" fmla="*/ 155355 w 347114"/>
                      <a:gd name="connsiteY22" fmla="*/ 744102 h 1115612"/>
                      <a:gd name="connsiteX23" fmla="*/ 117565 w 347114"/>
                      <a:gd name="connsiteY23" fmla="*/ 736424 h 1115612"/>
                      <a:gd name="connsiteX24" fmla="*/ 54220 w 347114"/>
                      <a:gd name="connsiteY24" fmla="*/ 696185 h 1115612"/>
                      <a:gd name="connsiteX25" fmla="*/ 35212 w 347114"/>
                      <a:gd name="connsiteY25" fmla="*/ 272529 h 1115612"/>
                      <a:gd name="connsiteX26" fmla="*/ 35634 w 347114"/>
                      <a:gd name="connsiteY26" fmla="*/ 272388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82353 w 311902"/>
                      <a:gd name="connsiteY23" fmla="*/ 736424 h 1115612"/>
                      <a:gd name="connsiteX24" fmla="*/ 0 w 311902"/>
                      <a:gd name="connsiteY24" fmla="*/ 272529 h 1115612"/>
                      <a:gd name="connsiteX25" fmla="*/ 422 w 311902"/>
                      <a:gd name="connsiteY25" fmla="*/ 272388 h 1115612"/>
                      <a:gd name="connsiteX26" fmla="*/ 422 w 311902"/>
                      <a:gd name="connsiteY26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272388 h 1115612"/>
                      <a:gd name="connsiteX25" fmla="*/ 422 w 311902"/>
                      <a:gd name="connsiteY25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0 h 1115612"/>
                      <a:gd name="connsiteX0" fmla="*/ 1216 w 312696"/>
                      <a:gd name="connsiteY0" fmla="*/ 0 h 1115612"/>
                      <a:gd name="connsiteX1" fmla="*/ 173501 w 312696"/>
                      <a:gd name="connsiteY1" fmla="*/ 0 h 1115612"/>
                      <a:gd name="connsiteX2" fmla="*/ 173501 w 312696"/>
                      <a:gd name="connsiteY2" fmla="*/ 288757 h 1115612"/>
                      <a:gd name="connsiteX3" fmla="*/ 229998 w 312696"/>
                      <a:gd name="connsiteY3" fmla="*/ 341579 h 1115612"/>
                      <a:gd name="connsiteX4" fmla="*/ 308602 w 312696"/>
                      <a:gd name="connsiteY4" fmla="*/ 600995 h 1115612"/>
                      <a:gd name="connsiteX5" fmla="*/ 311546 w 312696"/>
                      <a:gd name="connsiteY5" fmla="*/ 666009 h 1115612"/>
                      <a:gd name="connsiteX6" fmla="*/ 312696 w 312696"/>
                      <a:gd name="connsiteY6" fmla="*/ 671708 h 1115612"/>
                      <a:gd name="connsiteX7" fmla="*/ 312696 w 312696"/>
                      <a:gd name="connsiteY7" fmla="*/ 691422 h 1115612"/>
                      <a:gd name="connsiteX8" fmla="*/ 312696 w 312696"/>
                      <a:gd name="connsiteY8" fmla="*/ 868084 h 1115612"/>
                      <a:gd name="connsiteX9" fmla="*/ 310856 w 312696"/>
                      <a:gd name="connsiteY9" fmla="*/ 877200 h 1115612"/>
                      <a:gd name="connsiteX10" fmla="*/ 311099 w 312696"/>
                      <a:gd name="connsiteY10" fmla="*/ 880694 h 1115612"/>
                      <a:gd name="connsiteX11" fmla="*/ 308724 w 312696"/>
                      <a:gd name="connsiteY11" fmla="*/ 887758 h 1115612"/>
                      <a:gd name="connsiteX12" fmla="*/ 308115 w 312696"/>
                      <a:gd name="connsiteY12" fmla="*/ 890772 h 1115612"/>
                      <a:gd name="connsiteX13" fmla="*/ 307307 w 312696"/>
                      <a:gd name="connsiteY13" fmla="*/ 891972 h 1115612"/>
                      <a:gd name="connsiteX14" fmla="*/ 303722 w 312696"/>
                      <a:gd name="connsiteY14" fmla="*/ 902635 h 1115612"/>
                      <a:gd name="connsiteX15" fmla="*/ 205534 w 312696"/>
                      <a:gd name="connsiteY15" fmla="*/ 1072701 h 1115612"/>
                      <a:gd name="connsiteX16" fmla="*/ 125908 w 312696"/>
                      <a:gd name="connsiteY16" fmla="*/ 1094037 h 1115612"/>
                      <a:gd name="connsiteX17" fmla="*/ 123652 w 312696"/>
                      <a:gd name="connsiteY17" fmla="*/ 1092046 h 1115612"/>
                      <a:gd name="connsiteX18" fmla="*/ 112854 w 312696"/>
                      <a:gd name="connsiteY18" fmla="*/ 1104289 h 1115612"/>
                      <a:gd name="connsiteX19" fmla="*/ 51117 w 312696"/>
                      <a:gd name="connsiteY19" fmla="*/ 1108106 h 1115612"/>
                      <a:gd name="connsiteX20" fmla="*/ 30636 w 312696"/>
                      <a:gd name="connsiteY20" fmla="*/ 1031672 h 1115612"/>
                      <a:gd name="connsiteX21" fmla="*/ 120937 w 312696"/>
                      <a:gd name="connsiteY21" fmla="*/ 875267 h 1115612"/>
                      <a:gd name="connsiteX22" fmla="*/ 120937 w 312696"/>
                      <a:gd name="connsiteY22" fmla="*/ 744102 h 1115612"/>
                      <a:gd name="connsiteX23" fmla="*/ 794 w 312696"/>
                      <a:gd name="connsiteY23" fmla="*/ 272529 h 1115612"/>
                      <a:gd name="connsiteX24" fmla="*/ 1216 w 312696"/>
                      <a:gd name="connsiteY24" fmla="*/ 0 h 1115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312696" h="1115612">
                        <a:moveTo>
                          <a:pt x="1216" y="0"/>
                        </a:moveTo>
                        <a:lnTo>
                          <a:pt x="173501" y="0"/>
                        </a:lnTo>
                        <a:lnTo>
                          <a:pt x="173501" y="288757"/>
                        </a:lnTo>
                        <a:lnTo>
                          <a:pt x="229998" y="341579"/>
                        </a:lnTo>
                        <a:cubicBezTo>
                          <a:pt x="272814" y="405331"/>
                          <a:pt x="299054" y="497964"/>
                          <a:pt x="308602" y="600995"/>
                        </a:cubicBezTo>
                        <a:lnTo>
                          <a:pt x="311546" y="666009"/>
                        </a:lnTo>
                        <a:lnTo>
                          <a:pt x="312696" y="671708"/>
                        </a:lnTo>
                        <a:lnTo>
                          <a:pt x="312696" y="691422"/>
                        </a:lnTo>
                        <a:lnTo>
                          <a:pt x="312696" y="868084"/>
                        </a:lnTo>
                        <a:lnTo>
                          <a:pt x="310856" y="877200"/>
                        </a:lnTo>
                        <a:lnTo>
                          <a:pt x="311099" y="880694"/>
                        </a:lnTo>
                        <a:lnTo>
                          <a:pt x="308724" y="887758"/>
                        </a:lnTo>
                        <a:lnTo>
                          <a:pt x="308115" y="890772"/>
                        </a:lnTo>
                        <a:lnTo>
                          <a:pt x="307307" y="891972"/>
                        </a:lnTo>
                        <a:lnTo>
                          <a:pt x="303722" y="902635"/>
                        </a:lnTo>
                        <a:lnTo>
                          <a:pt x="205534" y="1072701"/>
                        </a:lnTo>
                        <a:cubicBezTo>
                          <a:pt x="189437" y="1100581"/>
                          <a:pt x="153788" y="1110133"/>
                          <a:pt x="125908" y="1094037"/>
                        </a:cubicBezTo>
                        <a:lnTo>
                          <a:pt x="123652" y="1092046"/>
                        </a:lnTo>
                        <a:lnTo>
                          <a:pt x="112854" y="1104289"/>
                        </a:lnTo>
                        <a:cubicBezTo>
                          <a:pt x="95456" y="1117435"/>
                          <a:pt x="71189" y="1119695"/>
                          <a:pt x="51117" y="1108106"/>
                        </a:cubicBezTo>
                        <a:cubicBezTo>
                          <a:pt x="24354" y="1092655"/>
                          <a:pt x="15185" y="1058435"/>
                          <a:pt x="30636" y="1031672"/>
                        </a:cubicBezTo>
                        <a:lnTo>
                          <a:pt x="120937" y="875267"/>
                        </a:lnTo>
                        <a:lnTo>
                          <a:pt x="120937" y="744102"/>
                        </a:lnTo>
                        <a:cubicBezTo>
                          <a:pt x="80889" y="586911"/>
                          <a:pt x="2742" y="515445"/>
                          <a:pt x="794" y="272529"/>
                        </a:cubicBezTo>
                        <a:cubicBezTo>
                          <a:pt x="-1154" y="29613"/>
                          <a:pt x="1075" y="90843"/>
                          <a:pt x="121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A5DD6A87-53F4-474D-AAB9-8F32F27672C9}"/>
                    </a:ext>
                  </a:extLst>
                </p:cNvPr>
                <p:cNvGrpSpPr/>
                <p:nvPr/>
              </p:nvGrpSpPr>
              <p:grpSpPr>
                <a:xfrm>
                  <a:off x="2822051" y="-1918020"/>
                  <a:ext cx="1126703" cy="2481533"/>
                  <a:chOff x="2822051" y="-1918020"/>
                  <a:chExt cx="1126703" cy="2481533"/>
                </a:xfrm>
              </p:grpSpPr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9AD1C377-67BE-49F7-8DE7-BB8DDDD384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2051" y="-1822524"/>
                    <a:ext cx="1126703" cy="2386037"/>
                  </a:xfrm>
                  <a:custGeom>
                    <a:avLst/>
                    <a:gdLst>
                      <a:gd name="connsiteX0" fmla="*/ 481194 w 1126703"/>
                      <a:gd name="connsiteY0" fmla="*/ 0 h 2386037"/>
                      <a:gd name="connsiteX1" fmla="*/ 678414 w 1126703"/>
                      <a:gd name="connsiteY1" fmla="*/ 229009 h 2386037"/>
                      <a:gd name="connsiteX2" fmla="*/ 336277 w 1126703"/>
                      <a:gd name="connsiteY2" fmla="*/ 1318544 h 2386037"/>
                      <a:gd name="connsiteX3" fmla="*/ 1014080 w 1126703"/>
                      <a:gd name="connsiteY3" fmla="*/ 2066490 h 2386037"/>
                      <a:gd name="connsiteX4" fmla="*/ 1126703 w 1126703"/>
                      <a:gd name="connsiteY4" fmla="*/ 2098728 h 2386037"/>
                      <a:gd name="connsiteX5" fmla="*/ 1120654 w 1126703"/>
                      <a:gd name="connsiteY5" fmla="*/ 2103718 h 2386037"/>
                      <a:gd name="connsiteX6" fmla="*/ 1034920 w 1126703"/>
                      <a:gd name="connsiteY6" fmla="*/ 2310699 h 2386037"/>
                      <a:gd name="connsiteX7" fmla="*/ 1034920 w 1126703"/>
                      <a:gd name="connsiteY7" fmla="*/ 2386037 h 2386037"/>
                      <a:gd name="connsiteX8" fmla="*/ 910567 w 1126703"/>
                      <a:gd name="connsiteY8" fmla="*/ 2350442 h 2386037"/>
                      <a:gd name="connsiteX9" fmla="*/ 43544 w 1126703"/>
                      <a:gd name="connsiteY9" fmla="*/ 1393695 h 2386037"/>
                      <a:gd name="connsiteX10" fmla="*/ 481194 w 1126703"/>
                      <a:gd name="connsiteY10" fmla="*/ 0 h 2386037"/>
                      <a:gd name="connsiteX0" fmla="*/ 1034920 w 1126703"/>
                      <a:gd name="connsiteY0" fmla="*/ 2310699 h 2402139"/>
                      <a:gd name="connsiteX1" fmla="*/ 1034920 w 1126703"/>
                      <a:gd name="connsiteY1" fmla="*/ 2386037 h 2402139"/>
                      <a:gd name="connsiteX2" fmla="*/ 910567 w 1126703"/>
                      <a:gd name="connsiteY2" fmla="*/ 2350442 h 2402139"/>
                      <a:gd name="connsiteX3" fmla="*/ 43544 w 1126703"/>
                      <a:gd name="connsiteY3" fmla="*/ 1393695 h 2402139"/>
                      <a:gd name="connsiteX4" fmla="*/ 481194 w 1126703"/>
                      <a:gd name="connsiteY4" fmla="*/ 0 h 2402139"/>
                      <a:gd name="connsiteX5" fmla="*/ 678414 w 1126703"/>
                      <a:gd name="connsiteY5" fmla="*/ 229009 h 2402139"/>
                      <a:gd name="connsiteX6" fmla="*/ 336277 w 1126703"/>
                      <a:gd name="connsiteY6" fmla="*/ 1318544 h 2402139"/>
                      <a:gd name="connsiteX7" fmla="*/ 1014080 w 1126703"/>
                      <a:gd name="connsiteY7" fmla="*/ 2066490 h 2402139"/>
                      <a:gd name="connsiteX8" fmla="*/ 1126703 w 1126703"/>
                      <a:gd name="connsiteY8" fmla="*/ 2098728 h 2402139"/>
                      <a:gd name="connsiteX9" fmla="*/ 1120654 w 1126703"/>
                      <a:gd name="connsiteY9" fmla="*/ 2103718 h 2402139"/>
                      <a:gd name="connsiteX10" fmla="*/ 1126360 w 1126703"/>
                      <a:gd name="connsiteY10" fmla="*/ 2402139 h 2402139"/>
                      <a:gd name="connsiteX0" fmla="*/ 1034920 w 1126703"/>
                      <a:gd name="connsiteY0" fmla="*/ 2310699 h 2386037"/>
                      <a:gd name="connsiteX1" fmla="*/ 1034920 w 1126703"/>
                      <a:gd name="connsiteY1" fmla="*/ 2386037 h 2386037"/>
                      <a:gd name="connsiteX2" fmla="*/ 910567 w 1126703"/>
                      <a:gd name="connsiteY2" fmla="*/ 2350442 h 2386037"/>
                      <a:gd name="connsiteX3" fmla="*/ 43544 w 1126703"/>
                      <a:gd name="connsiteY3" fmla="*/ 1393695 h 2386037"/>
                      <a:gd name="connsiteX4" fmla="*/ 481194 w 1126703"/>
                      <a:gd name="connsiteY4" fmla="*/ 0 h 2386037"/>
                      <a:gd name="connsiteX5" fmla="*/ 678414 w 1126703"/>
                      <a:gd name="connsiteY5" fmla="*/ 229009 h 2386037"/>
                      <a:gd name="connsiteX6" fmla="*/ 336277 w 1126703"/>
                      <a:gd name="connsiteY6" fmla="*/ 1318544 h 2386037"/>
                      <a:gd name="connsiteX7" fmla="*/ 1014080 w 1126703"/>
                      <a:gd name="connsiteY7" fmla="*/ 2066490 h 2386037"/>
                      <a:gd name="connsiteX8" fmla="*/ 1126703 w 1126703"/>
                      <a:gd name="connsiteY8" fmla="*/ 2098728 h 2386037"/>
                      <a:gd name="connsiteX9" fmla="*/ 1120654 w 1126703"/>
                      <a:gd name="connsiteY9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  <a:gd name="connsiteX8" fmla="*/ 1120654 w 1126703"/>
                      <a:gd name="connsiteY8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6703" h="2386037">
                        <a:moveTo>
                          <a:pt x="1034920" y="2386037"/>
                        </a:moveTo>
                        <a:lnTo>
                          <a:pt x="910567" y="2350442"/>
                        </a:lnTo>
                        <a:cubicBezTo>
                          <a:pt x="485424" y="2195549"/>
                          <a:pt x="158107" y="1839935"/>
                          <a:pt x="43544" y="1393695"/>
                        </a:cubicBezTo>
                        <a:cubicBezTo>
                          <a:pt x="-87385" y="883707"/>
                          <a:pt x="82224" y="343589"/>
                          <a:pt x="481194" y="0"/>
                        </a:cubicBezTo>
                        <a:lnTo>
                          <a:pt x="678414" y="229009"/>
                        </a:lnTo>
                        <a:cubicBezTo>
                          <a:pt x="366515" y="497613"/>
                          <a:pt x="233922" y="919855"/>
                          <a:pt x="336277" y="1318544"/>
                        </a:cubicBezTo>
                        <a:cubicBezTo>
                          <a:pt x="425838" y="1667396"/>
                          <a:pt x="681721" y="1945401"/>
                          <a:pt x="1014080" y="2066490"/>
                        </a:cubicBezTo>
                        <a:lnTo>
                          <a:pt x="1126703" y="2098728"/>
                        </a:lnTo>
                      </a:path>
                    </a:pathLst>
                  </a:custGeom>
                  <a:solidFill>
                    <a:srgbClr val="FFFF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1" name="台形 80">
                    <a:extLst>
                      <a:ext uri="{FF2B5EF4-FFF2-40B4-BE49-F238E27FC236}">
                        <a16:creationId xmlns:a16="http://schemas.microsoft.com/office/drawing/2014/main" id="{4801F95E-A2A8-4426-84FA-D69556A737AE}"/>
                      </a:ext>
                    </a:extLst>
                  </p:cNvPr>
                  <p:cNvSpPr/>
                  <p:nvPr/>
                </p:nvSpPr>
                <p:spPr bwMode="auto">
                  <a:xfrm rot="13815449">
                    <a:off x="3178904" y="-1815770"/>
                    <a:ext cx="435322" cy="230821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rgbClr val="00206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C06F9C35-D34F-440B-AB11-D43E5D9ABC7E}"/>
                  </a:ext>
                </a:extLst>
              </p:cNvPr>
              <p:cNvGrpSpPr/>
              <p:nvPr/>
            </p:nvGrpSpPr>
            <p:grpSpPr>
              <a:xfrm flipH="1">
                <a:off x="4237048" y="-2191682"/>
                <a:ext cx="1469406" cy="2755195"/>
                <a:chOff x="2822051" y="-2191682"/>
                <a:chExt cx="1469406" cy="2755195"/>
              </a:xfrm>
            </p:grpSpPr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BF55DBA9-1E7C-435B-8570-B733290FC09D}"/>
                    </a:ext>
                  </a:extLst>
                </p:cNvPr>
                <p:cNvGrpSpPr/>
                <p:nvPr/>
              </p:nvGrpSpPr>
              <p:grpSpPr>
                <a:xfrm rot="14400000">
                  <a:off x="3577303" y="-2593140"/>
                  <a:ext cx="312696" cy="1115612"/>
                  <a:chOff x="7201406" y="2241999"/>
                  <a:chExt cx="312696" cy="1115612"/>
                </a:xfrm>
              </p:grpSpPr>
              <p:sp>
                <p:nvSpPr>
                  <p:cNvPr id="76" name="四角形: 角を丸くする 75">
                    <a:extLst>
                      <a:ext uri="{FF2B5EF4-FFF2-40B4-BE49-F238E27FC236}">
                        <a16:creationId xmlns:a16="http://schemas.microsoft.com/office/drawing/2014/main" id="{523F7F25-354B-422D-86EC-24405D759836}"/>
                      </a:ext>
                    </a:extLst>
                  </p:cNvPr>
                  <p:cNvSpPr/>
                  <p:nvPr/>
                </p:nvSpPr>
                <p:spPr bwMode="auto">
                  <a:xfrm rot="233343">
                    <a:off x="7218199" y="2609908"/>
                    <a:ext cx="140950" cy="4362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DD82FC10-5B0A-4152-B105-1498824D4E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1406" y="2241999"/>
                    <a:ext cx="312696" cy="1115612"/>
                  </a:xfrm>
                  <a:custGeom>
                    <a:avLst/>
                    <a:gdLst>
                      <a:gd name="connsiteX0" fmla="*/ 35634 w 347114"/>
                      <a:gd name="connsiteY0" fmla="*/ 0 h 1115612"/>
                      <a:gd name="connsiteX1" fmla="*/ 207919 w 347114"/>
                      <a:gd name="connsiteY1" fmla="*/ 0 h 1115612"/>
                      <a:gd name="connsiteX2" fmla="*/ 207919 w 347114"/>
                      <a:gd name="connsiteY2" fmla="*/ 288757 h 1115612"/>
                      <a:gd name="connsiteX3" fmla="*/ 264416 w 347114"/>
                      <a:gd name="connsiteY3" fmla="*/ 341579 h 1115612"/>
                      <a:gd name="connsiteX4" fmla="*/ 343020 w 347114"/>
                      <a:gd name="connsiteY4" fmla="*/ 600995 h 1115612"/>
                      <a:gd name="connsiteX5" fmla="*/ 345964 w 347114"/>
                      <a:gd name="connsiteY5" fmla="*/ 666009 h 1115612"/>
                      <a:gd name="connsiteX6" fmla="*/ 347114 w 347114"/>
                      <a:gd name="connsiteY6" fmla="*/ 671708 h 1115612"/>
                      <a:gd name="connsiteX7" fmla="*/ 347114 w 347114"/>
                      <a:gd name="connsiteY7" fmla="*/ 691422 h 1115612"/>
                      <a:gd name="connsiteX8" fmla="*/ 347114 w 347114"/>
                      <a:gd name="connsiteY8" fmla="*/ 868084 h 1115612"/>
                      <a:gd name="connsiteX9" fmla="*/ 345274 w 347114"/>
                      <a:gd name="connsiteY9" fmla="*/ 877200 h 1115612"/>
                      <a:gd name="connsiteX10" fmla="*/ 345517 w 347114"/>
                      <a:gd name="connsiteY10" fmla="*/ 880694 h 1115612"/>
                      <a:gd name="connsiteX11" fmla="*/ 343142 w 347114"/>
                      <a:gd name="connsiteY11" fmla="*/ 887758 h 1115612"/>
                      <a:gd name="connsiteX12" fmla="*/ 342533 w 347114"/>
                      <a:gd name="connsiteY12" fmla="*/ 890772 h 1115612"/>
                      <a:gd name="connsiteX13" fmla="*/ 341725 w 347114"/>
                      <a:gd name="connsiteY13" fmla="*/ 891972 h 1115612"/>
                      <a:gd name="connsiteX14" fmla="*/ 338140 w 347114"/>
                      <a:gd name="connsiteY14" fmla="*/ 902635 h 1115612"/>
                      <a:gd name="connsiteX15" fmla="*/ 239952 w 347114"/>
                      <a:gd name="connsiteY15" fmla="*/ 1072701 h 1115612"/>
                      <a:gd name="connsiteX16" fmla="*/ 160326 w 347114"/>
                      <a:gd name="connsiteY16" fmla="*/ 1094037 h 1115612"/>
                      <a:gd name="connsiteX17" fmla="*/ 158070 w 347114"/>
                      <a:gd name="connsiteY17" fmla="*/ 1092046 h 1115612"/>
                      <a:gd name="connsiteX18" fmla="*/ 147272 w 347114"/>
                      <a:gd name="connsiteY18" fmla="*/ 1104289 h 1115612"/>
                      <a:gd name="connsiteX19" fmla="*/ 85535 w 347114"/>
                      <a:gd name="connsiteY19" fmla="*/ 1108106 h 1115612"/>
                      <a:gd name="connsiteX20" fmla="*/ 65054 w 347114"/>
                      <a:gd name="connsiteY20" fmla="*/ 1031672 h 1115612"/>
                      <a:gd name="connsiteX21" fmla="*/ 155355 w 347114"/>
                      <a:gd name="connsiteY21" fmla="*/ 875267 h 1115612"/>
                      <a:gd name="connsiteX22" fmla="*/ 155355 w 347114"/>
                      <a:gd name="connsiteY22" fmla="*/ 744102 h 1115612"/>
                      <a:gd name="connsiteX23" fmla="*/ 117565 w 347114"/>
                      <a:gd name="connsiteY23" fmla="*/ 736424 h 1115612"/>
                      <a:gd name="connsiteX24" fmla="*/ 54220 w 347114"/>
                      <a:gd name="connsiteY24" fmla="*/ 696185 h 1115612"/>
                      <a:gd name="connsiteX25" fmla="*/ 35212 w 347114"/>
                      <a:gd name="connsiteY25" fmla="*/ 272529 h 1115612"/>
                      <a:gd name="connsiteX26" fmla="*/ 35634 w 347114"/>
                      <a:gd name="connsiteY26" fmla="*/ 272388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82353 w 311902"/>
                      <a:gd name="connsiteY23" fmla="*/ 736424 h 1115612"/>
                      <a:gd name="connsiteX24" fmla="*/ 0 w 311902"/>
                      <a:gd name="connsiteY24" fmla="*/ 272529 h 1115612"/>
                      <a:gd name="connsiteX25" fmla="*/ 422 w 311902"/>
                      <a:gd name="connsiteY25" fmla="*/ 272388 h 1115612"/>
                      <a:gd name="connsiteX26" fmla="*/ 422 w 311902"/>
                      <a:gd name="connsiteY26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272388 h 1115612"/>
                      <a:gd name="connsiteX25" fmla="*/ 422 w 311902"/>
                      <a:gd name="connsiteY25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0 h 1115612"/>
                      <a:gd name="connsiteX0" fmla="*/ 1216 w 312696"/>
                      <a:gd name="connsiteY0" fmla="*/ 0 h 1115612"/>
                      <a:gd name="connsiteX1" fmla="*/ 173501 w 312696"/>
                      <a:gd name="connsiteY1" fmla="*/ 0 h 1115612"/>
                      <a:gd name="connsiteX2" fmla="*/ 173501 w 312696"/>
                      <a:gd name="connsiteY2" fmla="*/ 288757 h 1115612"/>
                      <a:gd name="connsiteX3" fmla="*/ 229998 w 312696"/>
                      <a:gd name="connsiteY3" fmla="*/ 341579 h 1115612"/>
                      <a:gd name="connsiteX4" fmla="*/ 308602 w 312696"/>
                      <a:gd name="connsiteY4" fmla="*/ 600995 h 1115612"/>
                      <a:gd name="connsiteX5" fmla="*/ 311546 w 312696"/>
                      <a:gd name="connsiteY5" fmla="*/ 666009 h 1115612"/>
                      <a:gd name="connsiteX6" fmla="*/ 312696 w 312696"/>
                      <a:gd name="connsiteY6" fmla="*/ 671708 h 1115612"/>
                      <a:gd name="connsiteX7" fmla="*/ 312696 w 312696"/>
                      <a:gd name="connsiteY7" fmla="*/ 691422 h 1115612"/>
                      <a:gd name="connsiteX8" fmla="*/ 312696 w 312696"/>
                      <a:gd name="connsiteY8" fmla="*/ 868084 h 1115612"/>
                      <a:gd name="connsiteX9" fmla="*/ 310856 w 312696"/>
                      <a:gd name="connsiteY9" fmla="*/ 877200 h 1115612"/>
                      <a:gd name="connsiteX10" fmla="*/ 311099 w 312696"/>
                      <a:gd name="connsiteY10" fmla="*/ 880694 h 1115612"/>
                      <a:gd name="connsiteX11" fmla="*/ 308724 w 312696"/>
                      <a:gd name="connsiteY11" fmla="*/ 887758 h 1115612"/>
                      <a:gd name="connsiteX12" fmla="*/ 308115 w 312696"/>
                      <a:gd name="connsiteY12" fmla="*/ 890772 h 1115612"/>
                      <a:gd name="connsiteX13" fmla="*/ 307307 w 312696"/>
                      <a:gd name="connsiteY13" fmla="*/ 891972 h 1115612"/>
                      <a:gd name="connsiteX14" fmla="*/ 303722 w 312696"/>
                      <a:gd name="connsiteY14" fmla="*/ 902635 h 1115612"/>
                      <a:gd name="connsiteX15" fmla="*/ 205534 w 312696"/>
                      <a:gd name="connsiteY15" fmla="*/ 1072701 h 1115612"/>
                      <a:gd name="connsiteX16" fmla="*/ 125908 w 312696"/>
                      <a:gd name="connsiteY16" fmla="*/ 1094037 h 1115612"/>
                      <a:gd name="connsiteX17" fmla="*/ 123652 w 312696"/>
                      <a:gd name="connsiteY17" fmla="*/ 1092046 h 1115612"/>
                      <a:gd name="connsiteX18" fmla="*/ 112854 w 312696"/>
                      <a:gd name="connsiteY18" fmla="*/ 1104289 h 1115612"/>
                      <a:gd name="connsiteX19" fmla="*/ 51117 w 312696"/>
                      <a:gd name="connsiteY19" fmla="*/ 1108106 h 1115612"/>
                      <a:gd name="connsiteX20" fmla="*/ 30636 w 312696"/>
                      <a:gd name="connsiteY20" fmla="*/ 1031672 h 1115612"/>
                      <a:gd name="connsiteX21" fmla="*/ 120937 w 312696"/>
                      <a:gd name="connsiteY21" fmla="*/ 875267 h 1115612"/>
                      <a:gd name="connsiteX22" fmla="*/ 120937 w 312696"/>
                      <a:gd name="connsiteY22" fmla="*/ 744102 h 1115612"/>
                      <a:gd name="connsiteX23" fmla="*/ 794 w 312696"/>
                      <a:gd name="connsiteY23" fmla="*/ 272529 h 1115612"/>
                      <a:gd name="connsiteX24" fmla="*/ 1216 w 312696"/>
                      <a:gd name="connsiteY24" fmla="*/ 0 h 1115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312696" h="1115612">
                        <a:moveTo>
                          <a:pt x="1216" y="0"/>
                        </a:moveTo>
                        <a:lnTo>
                          <a:pt x="173501" y="0"/>
                        </a:lnTo>
                        <a:lnTo>
                          <a:pt x="173501" y="288757"/>
                        </a:lnTo>
                        <a:lnTo>
                          <a:pt x="229998" y="341579"/>
                        </a:lnTo>
                        <a:cubicBezTo>
                          <a:pt x="272814" y="405331"/>
                          <a:pt x="299054" y="497964"/>
                          <a:pt x="308602" y="600995"/>
                        </a:cubicBezTo>
                        <a:lnTo>
                          <a:pt x="311546" y="666009"/>
                        </a:lnTo>
                        <a:lnTo>
                          <a:pt x="312696" y="671708"/>
                        </a:lnTo>
                        <a:lnTo>
                          <a:pt x="312696" y="691422"/>
                        </a:lnTo>
                        <a:lnTo>
                          <a:pt x="312696" y="868084"/>
                        </a:lnTo>
                        <a:lnTo>
                          <a:pt x="310856" y="877200"/>
                        </a:lnTo>
                        <a:lnTo>
                          <a:pt x="311099" y="880694"/>
                        </a:lnTo>
                        <a:lnTo>
                          <a:pt x="308724" y="887758"/>
                        </a:lnTo>
                        <a:lnTo>
                          <a:pt x="308115" y="890772"/>
                        </a:lnTo>
                        <a:lnTo>
                          <a:pt x="307307" y="891972"/>
                        </a:lnTo>
                        <a:lnTo>
                          <a:pt x="303722" y="902635"/>
                        </a:lnTo>
                        <a:lnTo>
                          <a:pt x="205534" y="1072701"/>
                        </a:lnTo>
                        <a:cubicBezTo>
                          <a:pt x="189437" y="1100581"/>
                          <a:pt x="153788" y="1110133"/>
                          <a:pt x="125908" y="1094037"/>
                        </a:cubicBezTo>
                        <a:lnTo>
                          <a:pt x="123652" y="1092046"/>
                        </a:lnTo>
                        <a:lnTo>
                          <a:pt x="112854" y="1104289"/>
                        </a:lnTo>
                        <a:cubicBezTo>
                          <a:pt x="95456" y="1117435"/>
                          <a:pt x="71189" y="1119695"/>
                          <a:pt x="51117" y="1108106"/>
                        </a:cubicBezTo>
                        <a:cubicBezTo>
                          <a:pt x="24354" y="1092655"/>
                          <a:pt x="15185" y="1058435"/>
                          <a:pt x="30636" y="1031672"/>
                        </a:cubicBezTo>
                        <a:lnTo>
                          <a:pt x="120937" y="875267"/>
                        </a:lnTo>
                        <a:lnTo>
                          <a:pt x="120937" y="744102"/>
                        </a:lnTo>
                        <a:cubicBezTo>
                          <a:pt x="80889" y="586911"/>
                          <a:pt x="2742" y="515445"/>
                          <a:pt x="794" y="272529"/>
                        </a:cubicBezTo>
                        <a:cubicBezTo>
                          <a:pt x="-1154" y="29613"/>
                          <a:pt x="1075" y="90843"/>
                          <a:pt x="121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2A492899-0A06-4614-8572-A5F5442CA60E}"/>
                    </a:ext>
                  </a:extLst>
                </p:cNvPr>
                <p:cNvGrpSpPr/>
                <p:nvPr/>
              </p:nvGrpSpPr>
              <p:grpSpPr>
                <a:xfrm>
                  <a:off x="2822051" y="-1918020"/>
                  <a:ext cx="1126703" cy="2481533"/>
                  <a:chOff x="2822051" y="-1918020"/>
                  <a:chExt cx="1126703" cy="2481533"/>
                </a:xfrm>
              </p:grpSpPr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819D1493-82B6-4D30-981D-C2F2592B39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2051" y="-1822524"/>
                    <a:ext cx="1126703" cy="2386037"/>
                  </a:xfrm>
                  <a:custGeom>
                    <a:avLst/>
                    <a:gdLst>
                      <a:gd name="connsiteX0" fmla="*/ 481194 w 1126703"/>
                      <a:gd name="connsiteY0" fmla="*/ 0 h 2386037"/>
                      <a:gd name="connsiteX1" fmla="*/ 678414 w 1126703"/>
                      <a:gd name="connsiteY1" fmla="*/ 229009 h 2386037"/>
                      <a:gd name="connsiteX2" fmla="*/ 336277 w 1126703"/>
                      <a:gd name="connsiteY2" fmla="*/ 1318544 h 2386037"/>
                      <a:gd name="connsiteX3" fmla="*/ 1014080 w 1126703"/>
                      <a:gd name="connsiteY3" fmla="*/ 2066490 h 2386037"/>
                      <a:gd name="connsiteX4" fmla="*/ 1126703 w 1126703"/>
                      <a:gd name="connsiteY4" fmla="*/ 2098728 h 2386037"/>
                      <a:gd name="connsiteX5" fmla="*/ 1120654 w 1126703"/>
                      <a:gd name="connsiteY5" fmla="*/ 2103718 h 2386037"/>
                      <a:gd name="connsiteX6" fmla="*/ 1034920 w 1126703"/>
                      <a:gd name="connsiteY6" fmla="*/ 2310699 h 2386037"/>
                      <a:gd name="connsiteX7" fmla="*/ 1034920 w 1126703"/>
                      <a:gd name="connsiteY7" fmla="*/ 2386037 h 2386037"/>
                      <a:gd name="connsiteX8" fmla="*/ 910567 w 1126703"/>
                      <a:gd name="connsiteY8" fmla="*/ 2350442 h 2386037"/>
                      <a:gd name="connsiteX9" fmla="*/ 43544 w 1126703"/>
                      <a:gd name="connsiteY9" fmla="*/ 1393695 h 2386037"/>
                      <a:gd name="connsiteX10" fmla="*/ 481194 w 1126703"/>
                      <a:gd name="connsiteY10" fmla="*/ 0 h 2386037"/>
                      <a:gd name="connsiteX0" fmla="*/ 1034920 w 1126703"/>
                      <a:gd name="connsiteY0" fmla="*/ 2310699 h 2402139"/>
                      <a:gd name="connsiteX1" fmla="*/ 1034920 w 1126703"/>
                      <a:gd name="connsiteY1" fmla="*/ 2386037 h 2402139"/>
                      <a:gd name="connsiteX2" fmla="*/ 910567 w 1126703"/>
                      <a:gd name="connsiteY2" fmla="*/ 2350442 h 2402139"/>
                      <a:gd name="connsiteX3" fmla="*/ 43544 w 1126703"/>
                      <a:gd name="connsiteY3" fmla="*/ 1393695 h 2402139"/>
                      <a:gd name="connsiteX4" fmla="*/ 481194 w 1126703"/>
                      <a:gd name="connsiteY4" fmla="*/ 0 h 2402139"/>
                      <a:gd name="connsiteX5" fmla="*/ 678414 w 1126703"/>
                      <a:gd name="connsiteY5" fmla="*/ 229009 h 2402139"/>
                      <a:gd name="connsiteX6" fmla="*/ 336277 w 1126703"/>
                      <a:gd name="connsiteY6" fmla="*/ 1318544 h 2402139"/>
                      <a:gd name="connsiteX7" fmla="*/ 1014080 w 1126703"/>
                      <a:gd name="connsiteY7" fmla="*/ 2066490 h 2402139"/>
                      <a:gd name="connsiteX8" fmla="*/ 1126703 w 1126703"/>
                      <a:gd name="connsiteY8" fmla="*/ 2098728 h 2402139"/>
                      <a:gd name="connsiteX9" fmla="*/ 1120654 w 1126703"/>
                      <a:gd name="connsiteY9" fmla="*/ 2103718 h 2402139"/>
                      <a:gd name="connsiteX10" fmla="*/ 1126360 w 1126703"/>
                      <a:gd name="connsiteY10" fmla="*/ 2402139 h 2402139"/>
                      <a:gd name="connsiteX0" fmla="*/ 1034920 w 1126703"/>
                      <a:gd name="connsiteY0" fmla="*/ 2310699 h 2386037"/>
                      <a:gd name="connsiteX1" fmla="*/ 1034920 w 1126703"/>
                      <a:gd name="connsiteY1" fmla="*/ 2386037 h 2386037"/>
                      <a:gd name="connsiteX2" fmla="*/ 910567 w 1126703"/>
                      <a:gd name="connsiteY2" fmla="*/ 2350442 h 2386037"/>
                      <a:gd name="connsiteX3" fmla="*/ 43544 w 1126703"/>
                      <a:gd name="connsiteY3" fmla="*/ 1393695 h 2386037"/>
                      <a:gd name="connsiteX4" fmla="*/ 481194 w 1126703"/>
                      <a:gd name="connsiteY4" fmla="*/ 0 h 2386037"/>
                      <a:gd name="connsiteX5" fmla="*/ 678414 w 1126703"/>
                      <a:gd name="connsiteY5" fmla="*/ 229009 h 2386037"/>
                      <a:gd name="connsiteX6" fmla="*/ 336277 w 1126703"/>
                      <a:gd name="connsiteY6" fmla="*/ 1318544 h 2386037"/>
                      <a:gd name="connsiteX7" fmla="*/ 1014080 w 1126703"/>
                      <a:gd name="connsiteY7" fmla="*/ 2066490 h 2386037"/>
                      <a:gd name="connsiteX8" fmla="*/ 1126703 w 1126703"/>
                      <a:gd name="connsiteY8" fmla="*/ 2098728 h 2386037"/>
                      <a:gd name="connsiteX9" fmla="*/ 1120654 w 1126703"/>
                      <a:gd name="connsiteY9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  <a:gd name="connsiteX8" fmla="*/ 1120654 w 1126703"/>
                      <a:gd name="connsiteY8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6703" h="2386037">
                        <a:moveTo>
                          <a:pt x="1034920" y="2386037"/>
                        </a:moveTo>
                        <a:lnTo>
                          <a:pt x="910567" y="2350442"/>
                        </a:lnTo>
                        <a:cubicBezTo>
                          <a:pt x="485424" y="2195549"/>
                          <a:pt x="158107" y="1839935"/>
                          <a:pt x="43544" y="1393695"/>
                        </a:cubicBezTo>
                        <a:cubicBezTo>
                          <a:pt x="-87385" y="883707"/>
                          <a:pt x="82224" y="343589"/>
                          <a:pt x="481194" y="0"/>
                        </a:cubicBezTo>
                        <a:lnTo>
                          <a:pt x="678414" y="229009"/>
                        </a:lnTo>
                        <a:cubicBezTo>
                          <a:pt x="366515" y="497613"/>
                          <a:pt x="233922" y="919855"/>
                          <a:pt x="336277" y="1318544"/>
                        </a:cubicBezTo>
                        <a:cubicBezTo>
                          <a:pt x="425838" y="1667396"/>
                          <a:pt x="681721" y="1945401"/>
                          <a:pt x="1014080" y="2066490"/>
                        </a:cubicBezTo>
                        <a:lnTo>
                          <a:pt x="1126703" y="2098728"/>
                        </a:lnTo>
                      </a:path>
                    </a:pathLst>
                  </a:custGeom>
                  <a:solidFill>
                    <a:srgbClr val="FFFF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5" name="台形 74">
                    <a:extLst>
                      <a:ext uri="{FF2B5EF4-FFF2-40B4-BE49-F238E27FC236}">
                        <a16:creationId xmlns:a16="http://schemas.microsoft.com/office/drawing/2014/main" id="{96F2887E-C201-4652-8931-1016AA5E5954}"/>
                      </a:ext>
                    </a:extLst>
                  </p:cNvPr>
                  <p:cNvSpPr/>
                  <p:nvPr/>
                </p:nvSpPr>
                <p:spPr bwMode="auto">
                  <a:xfrm rot="13815449">
                    <a:off x="3178904" y="-1815770"/>
                    <a:ext cx="435322" cy="230821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rgbClr val="00206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83337DCC-68FF-4076-825D-6644F287A1D9}"/>
                </a:ext>
              </a:extLst>
            </p:cNvPr>
            <p:cNvSpPr/>
            <p:nvPr/>
          </p:nvSpPr>
          <p:spPr bwMode="auto">
            <a:xfrm rot="10800000">
              <a:off x="3895907" y="197754"/>
              <a:ext cx="843261" cy="499495"/>
            </a:xfrm>
            <a:custGeom>
              <a:avLst/>
              <a:gdLst>
                <a:gd name="connsiteX0" fmla="*/ 241640 w 843261"/>
                <a:gd name="connsiteY0" fmla="*/ 499495 h 499495"/>
                <a:gd name="connsiteX1" fmla="*/ 0 w 843261"/>
                <a:gd name="connsiteY1" fmla="*/ 499495 h 499495"/>
                <a:gd name="connsiteX2" fmla="*/ 421628 w 843261"/>
                <a:gd name="connsiteY2" fmla="*/ 4 h 499495"/>
                <a:gd name="connsiteX3" fmla="*/ 843261 w 843261"/>
                <a:gd name="connsiteY3" fmla="*/ 499495 h 499495"/>
                <a:gd name="connsiteX4" fmla="*/ 601620 w 843261"/>
                <a:gd name="connsiteY4" fmla="*/ 499495 h 499495"/>
                <a:gd name="connsiteX5" fmla="*/ 421631 w 843261"/>
                <a:gd name="connsiteY5" fmla="*/ 0 h 499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3261" h="499495">
                  <a:moveTo>
                    <a:pt x="241640" y="499495"/>
                  </a:moveTo>
                  <a:lnTo>
                    <a:pt x="0" y="499495"/>
                  </a:lnTo>
                  <a:lnTo>
                    <a:pt x="421628" y="4"/>
                  </a:lnTo>
                  <a:close/>
                  <a:moveTo>
                    <a:pt x="843261" y="499495"/>
                  </a:moveTo>
                  <a:lnTo>
                    <a:pt x="601620" y="499495"/>
                  </a:lnTo>
                  <a:lnTo>
                    <a:pt x="421631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F4717B74-4684-4771-89E7-929EE8AF52C5}"/>
                </a:ext>
              </a:extLst>
            </p:cNvPr>
            <p:cNvSpPr/>
            <p:nvPr/>
          </p:nvSpPr>
          <p:spPr bwMode="auto">
            <a:xfrm>
              <a:off x="4219704" y="578788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806EA266-526D-4126-BC5A-4FBA2F86DBDF}"/>
              </a:ext>
            </a:extLst>
          </p:cNvPr>
          <p:cNvGrpSpPr>
            <a:grpSpLocks noChangeAspect="1"/>
          </p:cNvGrpSpPr>
          <p:nvPr/>
        </p:nvGrpSpPr>
        <p:grpSpPr>
          <a:xfrm>
            <a:off x="582368" y="4639661"/>
            <a:ext cx="1245562" cy="1677193"/>
            <a:chOff x="6456134" y="-2395990"/>
            <a:chExt cx="3558749" cy="4791980"/>
          </a:xfrm>
        </p:grpSpPr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63A3D39F-F74B-4D98-B795-F73B74DF88C9}"/>
                </a:ext>
              </a:extLst>
            </p:cNvPr>
            <p:cNvGrpSpPr/>
            <p:nvPr/>
          </p:nvGrpSpPr>
          <p:grpSpPr>
            <a:xfrm>
              <a:off x="6456134" y="-2395990"/>
              <a:ext cx="3558749" cy="4791980"/>
              <a:chOff x="5386263" y="1217136"/>
              <a:chExt cx="3558749" cy="4791980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1D3ECC71-622C-48CE-9A95-B391DADD3969}"/>
                  </a:ext>
                </a:extLst>
              </p:cNvPr>
              <p:cNvSpPr/>
              <p:nvPr/>
            </p:nvSpPr>
            <p:spPr bwMode="auto">
              <a:xfrm>
                <a:off x="7085349" y="245691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2EFBC314-1F74-4E71-B13D-5178FEFF5498}"/>
                  </a:ext>
                </a:extLst>
              </p:cNvPr>
              <p:cNvSpPr/>
              <p:nvPr/>
            </p:nvSpPr>
            <p:spPr bwMode="auto">
              <a:xfrm flipH="1">
                <a:off x="5386263" y="245691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C0D97BEA-9EC7-4F7A-864A-83156D068FEC}"/>
                  </a:ext>
                </a:extLst>
              </p:cNvPr>
              <p:cNvSpPr/>
              <p:nvPr/>
            </p:nvSpPr>
            <p:spPr bwMode="auto">
              <a:xfrm>
                <a:off x="5888741" y="1217136"/>
                <a:ext cx="2130271" cy="2130271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2E86B407-BE20-4741-97B8-BC79A9817EF7}"/>
                  </a:ext>
                </a:extLst>
              </p:cNvPr>
              <p:cNvSpPr/>
              <p:nvPr/>
            </p:nvSpPr>
            <p:spPr bwMode="auto">
              <a:xfrm>
                <a:off x="6242229" y="1217136"/>
                <a:ext cx="2130271" cy="2130271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EEE5AD3C-AE7B-4971-A6D6-3905E3D12CDE}"/>
                  </a:ext>
                </a:extLst>
              </p:cNvPr>
              <p:cNvSpPr/>
              <p:nvPr/>
            </p:nvSpPr>
            <p:spPr bwMode="auto">
              <a:xfrm rot="20700000">
                <a:off x="5821860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75B73169-CDBA-482D-9811-3B3F9B826602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D842636A-421C-4615-8462-AAFBA6323C8D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46D13E85-1A74-41D7-85F3-CEA3169D9A52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7DF0B6BA-DB15-4251-A919-77CE3241EC8B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0" name="台形 159">
                <a:extLst>
                  <a:ext uri="{FF2B5EF4-FFF2-40B4-BE49-F238E27FC236}">
                    <a16:creationId xmlns:a16="http://schemas.microsoft.com/office/drawing/2014/main" id="{EDD7DF5D-F47F-49ED-958A-B5FB10B7551D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kVert">
                <a:fgClr>
                  <a:srgbClr val="2D2D8A">
                    <a:lumMod val="50000"/>
                  </a:srgbClr>
                </a:fgClr>
                <a:bgClr>
                  <a:srgbClr val="333399">
                    <a:lumMod val="75000"/>
                  </a:srgb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A7A2DDFB-4ECF-487E-800F-F323A2A89DAF}"/>
                  </a:ext>
                </a:extLst>
              </p:cNvPr>
              <p:cNvSpPr/>
              <p:nvPr/>
            </p:nvSpPr>
            <p:spPr bwMode="auto">
              <a:xfrm>
                <a:off x="6672621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6F4BC811-9E4A-4279-98CC-5A12B9496ADC}"/>
                  </a:ext>
                </a:extLst>
              </p:cNvPr>
              <p:cNvSpPr/>
              <p:nvPr/>
            </p:nvSpPr>
            <p:spPr bwMode="auto">
              <a:xfrm>
                <a:off x="6823116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E09610CE-3A56-44EB-83CC-88F9BB82CC40}"/>
                  </a:ext>
                </a:extLst>
              </p:cNvPr>
              <p:cNvSpPr/>
              <p:nvPr/>
            </p:nvSpPr>
            <p:spPr bwMode="auto">
              <a:xfrm>
                <a:off x="6908841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4" name="台形 163">
                <a:extLst>
                  <a:ext uri="{FF2B5EF4-FFF2-40B4-BE49-F238E27FC236}">
                    <a16:creationId xmlns:a16="http://schemas.microsoft.com/office/drawing/2014/main" id="{44C816A8-F07B-4B27-A21F-06D820F7FAF6}"/>
                  </a:ext>
                </a:extLst>
              </p:cNvPr>
              <p:cNvSpPr/>
              <p:nvPr/>
            </p:nvSpPr>
            <p:spPr bwMode="auto">
              <a:xfrm rot="10800000">
                <a:off x="6712236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6AE9A1FA-02CF-48EB-9315-1DDDE487678F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6" name="台形 165">
                <a:extLst>
                  <a:ext uri="{FF2B5EF4-FFF2-40B4-BE49-F238E27FC236}">
                    <a16:creationId xmlns:a16="http://schemas.microsoft.com/office/drawing/2014/main" id="{7B5F8ACB-DFCE-4089-8C4A-37160CBD5CB5}"/>
                  </a:ext>
                </a:extLst>
              </p:cNvPr>
              <p:cNvSpPr/>
              <p:nvPr/>
            </p:nvSpPr>
            <p:spPr bwMode="auto">
              <a:xfrm rot="10800000">
                <a:off x="7039541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938ED85F-FA3D-4B28-9453-946DE65C9C1E}"/>
                  </a:ext>
                </a:extLst>
              </p:cNvPr>
              <p:cNvGrpSpPr/>
              <p:nvPr/>
            </p:nvGrpSpPr>
            <p:grpSpPr>
              <a:xfrm rot="900000">
                <a:off x="6985538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85" name="楕円 50">
                  <a:extLst>
                    <a:ext uri="{FF2B5EF4-FFF2-40B4-BE49-F238E27FC236}">
                      <a16:creationId xmlns:a16="http://schemas.microsoft.com/office/drawing/2014/main" id="{C71BBEE4-49E2-41DC-AC11-891F2B121AF9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6" name="楕円 50">
                  <a:extLst>
                    <a:ext uri="{FF2B5EF4-FFF2-40B4-BE49-F238E27FC236}">
                      <a16:creationId xmlns:a16="http://schemas.microsoft.com/office/drawing/2014/main" id="{E040934C-832C-4B53-AA0B-D9BE445F77E8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4A94F3FE-FA1C-4A81-8902-A550E3CB35A3}"/>
                  </a:ext>
                </a:extLst>
              </p:cNvPr>
              <p:cNvSpPr/>
              <p:nvPr/>
            </p:nvSpPr>
            <p:spPr bwMode="auto">
              <a:xfrm rot="900000" flipH="1">
                <a:off x="7936215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3606E016-C15A-4435-B2B4-96E55360A761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" name="月 169">
                <a:extLst>
                  <a:ext uri="{FF2B5EF4-FFF2-40B4-BE49-F238E27FC236}">
                    <a16:creationId xmlns:a16="http://schemas.microsoft.com/office/drawing/2014/main" id="{1BD00AFB-14E0-4D41-AC97-22464BE46F8D}"/>
                  </a:ext>
                </a:extLst>
              </p:cNvPr>
              <p:cNvSpPr/>
              <p:nvPr/>
            </p:nvSpPr>
            <p:spPr bwMode="auto">
              <a:xfrm rot="5400000">
                <a:off x="6402364" y="184057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" name="月 170">
                <a:extLst>
                  <a:ext uri="{FF2B5EF4-FFF2-40B4-BE49-F238E27FC236}">
                    <a16:creationId xmlns:a16="http://schemas.microsoft.com/office/drawing/2014/main" id="{405AC23E-7FE5-42F0-868C-2535AC1545CE}"/>
                  </a:ext>
                </a:extLst>
              </p:cNvPr>
              <p:cNvSpPr/>
              <p:nvPr/>
            </p:nvSpPr>
            <p:spPr bwMode="auto">
              <a:xfrm rot="5400000">
                <a:off x="6338336" y="2081454"/>
                <a:ext cx="298719" cy="729369"/>
              </a:xfrm>
              <a:prstGeom prst="moon">
                <a:avLst>
                  <a:gd name="adj" fmla="val 2768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" name="月 171">
                <a:extLst>
                  <a:ext uri="{FF2B5EF4-FFF2-40B4-BE49-F238E27FC236}">
                    <a16:creationId xmlns:a16="http://schemas.microsoft.com/office/drawing/2014/main" id="{6A99B37E-B46E-4B9D-941D-8CE6E37F775B}"/>
                  </a:ext>
                </a:extLst>
              </p:cNvPr>
              <p:cNvSpPr/>
              <p:nvPr/>
            </p:nvSpPr>
            <p:spPr bwMode="auto">
              <a:xfrm rot="16200000" flipH="1">
                <a:off x="7678433" y="184057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" name="月 172">
                <a:extLst>
                  <a:ext uri="{FF2B5EF4-FFF2-40B4-BE49-F238E27FC236}">
                    <a16:creationId xmlns:a16="http://schemas.microsoft.com/office/drawing/2014/main" id="{BE163EB9-D396-4281-813A-5DBB1DEFC986}"/>
                  </a:ext>
                </a:extLst>
              </p:cNvPr>
              <p:cNvSpPr/>
              <p:nvPr/>
            </p:nvSpPr>
            <p:spPr bwMode="auto">
              <a:xfrm rot="16200000" flipH="1">
                <a:off x="7614404" y="2081454"/>
                <a:ext cx="298719" cy="729369"/>
              </a:xfrm>
              <a:prstGeom prst="moon">
                <a:avLst>
                  <a:gd name="adj" fmla="val 2768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B3BE4507-5128-4D59-A513-8F2EC22D0F3A}"/>
                  </a:ext>
                </a:extLst>
              </p:cNvPr>
              <p:cNvSpPr/>
              <p:nvPr/>
            </p:nvSpPr>
            <p:spPr bwMode="auto">
              <a:xfrm>
                <a:off x="6715023" y="3241774"/>
                <a:ext cx="813014" cy="265772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0AC2D5A1-F17F-4297-8015-6F87F43608D5}"/>
                  </a:ext>
                </a:extLst>
              </p:cNvPr>
              <p:cNvSpPr/>
              <p:nvPr/>
            </p:nvSpPr>
            <p:spPr bwMode="auto">
              <a:xfrm>
                <a:off x="7019943" y="3071859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" name="二等辺三角形 175">
                <a:extLst>
                  <a:ext uri="{FF2B5EF4-FFF2-40B4-BE49-F238E27FC236}">
                    <a16:creationId xmlns:a16="http://schemas.microsoft.com/office/drawing/2014/main" id="{BAACFC46-743C-4FFE-9466-305EE352A2FC}"/>
                  </a:ext>
                </a:extLst>
              </p:cNvPr>
              <p:cNvSpPr/>
              <p:nvPr/>
            </p:nvSpPr>
            <p:spPr bwMode="auto">
              <a:xfrm rot="18900000">
                <a:off x="6068609" y="2293747"/>
                <a:ext cx="135015" cy="192393"/>
              </a:xfrm>
              <a:prstGeom prst="triangl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" name="二等辺三角形 176">
                <a:extLst>
                  <a:ext uri="{FF2B5EF4-FFF2-40B4-BE49-F238E27FC236}">
                    <a16:creationId xmlns:a16="http://schemas.microsoft.com/office/drawing/2014/main" id="{F6BF0442-FC15-47A1-8E08-D449812F5723}"/>
                  </a:ext>
                </a:extLst>
              </p:cNvPr>
              <p:cNvSpPr/>
              <p:nvPr/>
            </p:nvSpPr>
            <p:spPr bwMode="auto">
              <a:xfrm rot="2700000" flipH="1">
                <a:off x="8057317" y="2293745"/>
                <a:ext cx="135015" cy="192393"/>
              </a:xfrm>
              <a:prstGeom prst="triangl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8123772F-3212-493D-ADAA-972D20B5EF75}"/>
                  </a:ext>
                </a:extLst>
              </p:cNvPr>
              <p:cNvSpPr/>
              <p:nvPr/>
            </p:nvSpPr>
            <p:spPr bwMode="auto">
              <a:xfrm>
                <a:off x="6199947" y="2946739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68748731-7569-40A7-AA90-846CA177A595}"/>
                  </a:ext>
                </a:extLst>
              </p:cNvPr>
              <p:cNvSpPr/>
              <p:nvPr/>
            </p:nvSpPr>
            <p:spPr bwMode="auto">
              <a:xfrm>
                <a:off x="7698547" y="2946739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" name="四角形: 角を丸くする 179">
                <a:extLst>
                  <a:ext uri="{FF2B5EF4-FFF2-40B4-BE49-F238E27FC236}">
                    <a16:creationId xmlns:a16="http://schemas.microsoft.com/office/drawing/2014/main" id="{1BEBFD37-1F40-49CD-BC3B-7531BDE69D84}"/>
                  </a:ext>
                </a:extLst>
              </p:cNvPr>
              <p:cNvSpPr/>
              <p:nvPr/>
            </p:nvSpPr>
            <p:spPr bwMode="auto">
              <a:xfrm flipH="1">
                <a:off x="7250693" y="5518006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rgbClr val="2D2D8A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" name="四角形: 角を丸くする 180">
                <a:extLst>
                  <a:ext uri="{FF2B5EF4-FFF2-40B4-BE49-F238E27FC236}">
                    <a16:creationId xmlns:a16="http://schemas.microsoft.com/office/drawing/2014/main" id="{95BD3C79-AF76-4ED4-BFF2-D99F98D5B1F3}"/>
                  </a:ext>
                </a:extLst>
              </p:cNvPr>
              <p:cNvSpPr/>
              <p:nvPr/>
            </p:nvSpPr>
            <p:spPr bwMode="auto">
              <a:xfrm>
                <a:off x="68720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2D2D8A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F956C944-0CAA-4224-8256-F9F887BE45F2}"/>
                  </a:ext>
                </a:extLst>
              </p:cNvPr>
              <p:cNvGrpSpPr/>
              <p:nvPr/>
            </p:nvGrpSpPr>
            <p:grpSpPr>
              <a:xfrm rot="20700000">
                <a:off x="7124175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83" name="楕円 50">
                  <a:extLst>
                    <a:ext uri="{FF2B5EF4-FFF2-40B4-BE49-F238E27FC236}">
                      <a16:creationId xmlns:a16="http://schemas.microsoft.com/office/drawing/2014/main" id="{FB4F7DD8-9D62-459F-B78F-F4B96D3FAFD5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4" name="楕円 50">
                  <a:extLst>
                    <a:ext uri="{FF2B5EF4-FFF2-40B4-BE49-F238E27FC236}">
                      <a16:creationId xmlns:a16="http://schemas.microsoft.com/office/drawing/2014/main" id="{CD5056C1-BACC-44F5-AFFB-19CF41C9417B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10CDA540-2EE6-4862-8481-52DA76708A86}"/>
                </a:ext>
              </a:extLst>
            </p:cNvPr>
            <p:cNvGrpSpPr/>
            <p:nvPr/>
          </p:nvGrpSpPr>
          <p:grpSpPr>
            <a:xfrm>
              <a:off x="6687314" y="-2336131"/>
              <a:ext cx="3053896" cy="2917094"/>
              <a:chOff x="2822051" y="-2191682"/>
              <a:chExt cx="2884403" cy="2755195"/>
            </a:xfrm>
          </p:grpSpPr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8AB1368E-BCC3-438D-9D19-58B8E531511D}"/>
                  </a:ext>
                </a:extLst>
              </p:cNvPr>
              <p:cNvGrpSpPr/>
              <p:nvPr/>
            </p:nvGrpSpPr>
            <p:grpSpPr>
              <a:xfrm>
                <a:off x="2822051" y="-2191682"/>
                <a:ext cx="1469406" cy="2755195"/>
                <a:chOff x="2822051" y="-2191682"/>
                <a:chExt cx="1469406" cy="2755195"/>
              </a:xfrm>
            </p:grpSpPr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DC3D7D24-5B07-43DF-87E4-00540D4A9F29}"/>
                    </a:ext>
                  </a:extLst>
                </p:cNvPr>
                <p:cNvGrpSpPr/>
                <p:nvPr/>
              </p:nvGrpSpPr>
              <p:grpSpPr>
                <a:xfrm rot="14400000">
                  <a:off x="3577303" y="-2593140"/>
                  <a:ext cx="312696" cy="1115612"/>
                  <a:chOff x="7201406" y="2241999"/>
                  <a:chExt cx="312696" cy="1115612"/>
                </a:xfrm>
              </p:grpSpPr>
              <p:sp>
                <p:nvSpPr>
                  <p:cNvPr id="149" name="四角形: 角を丸くする 148">
                    <a:extLst>
                      <a:ext uri="{FF2B5EF4-FFF2-40B4-BE49-F238E27FC236}">
                        <a16:creationId xmlns:a16="http://schemas.microsoft.com/office/drawing/2014/main" id="{E229D899-817B-434C-BD60-27CD4210EDDB}"/>
                      </a:ext>
                    </a:extLst>
                  </p:cNvPr>
                  <p:cNvSpPr/>
                  <p:nvPr/>
                </p:nvSpPr>
                <p:spPr bwMode="auto">
                  <a:xfrm rot="233343">
                    <a:off x="7218199" y="2609908"/>
                    <a:ext cx="140950" cy="4362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7328E254-DABA-41D6-83AA-5B0E1C98EE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1406" y="2241999"/>
                    <a:ext cx="312696" cy="1115612"/>
                  </a:xfrm>
                  <a:custGeom>
                    <a:avLst/>
                    <a:gdLst>
                      <a:gd name="connsiteX0" fmla="*/ 35634 w 347114"/>
                      <a:gd name="connsiteY0" fmla="*/ 0 h 1115612"/>
                      <a:gd name="connsiteX1" fmla="*/ 207919 w 347114"/>
                      <a:gd name="connsiteY1" fmla="*/ 0 h 1115612"/>
                      <a:gd name="connsiteX2" fmla="*/ 207919 w 347114"/>
                      <a:gd name="connsiteY2" fmla="*/ 288757 h 1115612"/>
                      <a:gd name="connsiteX3" fmla="*/ 264416 w 347114"/>
                      <a:gd name="connsiteY3" fmla="*/ 341579 h 1115612"/>
                      <a:gd name="connsiteX4" fmla="*/ 343020 w 347114"/>
                      <a:gd name="connsiteY4" fmla="*/ 600995 h 1115612"/>
                      <a:gd name="connsiteX5" fmla="*/ 345964 w 347114"/>
                      <a:gd name="connsiteY5" fmla="*/ 666009 h 1115612"/>
                      <a:gd name="connsiteX6" fmla="*/ 347114 w 347114"/>
                      <a:gd name="connsiteY6" fmla="*/ 671708 h 1115612"/>
                      <a:gd name="connsiteX7" fmla="*/ 347114 w 347114"/>
                      <a:gd name="connsiteY7" fmla="*/ 691422 h 1115612"/>
                      <a:gd name="connsiteX8" fmla="*/ 347114 w 347114"/>
                      <a:gd name="connsiteY8" fmla="*/ 868084 h 1115612"/>
                      <a:gd name="connsiteX9" fmla="*/ 345274 w 347114"/>
                      <a:gd name="connsiteY9" fmla="*/ 877200 h 1115612"/>
                      <a:gd name="connsiteX10" fmla="*/ 345517 w 347114"/>
                      <a:gd name="connsiteY10" fmla="*/ 880694 h 1115612"/>
                      <a:gd name="connsiteX11" fmla="*/ 343142 w 347114"/>
                      <a:gd name="connsiteY11" fmla="*/ 887758 h 1115612"/>
                      <a:gd name="connsiteX12" fmla="*/ 342533 w 347114"/>
                      <a:gd name="connsiteY12" fmla="*/ 890772 h 1115612"/>
                      <a:gd name="connsiteX13" fmla="*/ 341725 w 347114"/>
                      <a:gd name="connsiteY13" fmla="*/ 891972 h 1115612"/>
                      <a:gd name="connsiteX14" fmla="*/ 338140 w 347114"/>
                      <a:gd name="connsiteY14" fmla="*/ 902635 h 1115612"/>
                      <a:gd name="connsiteX15" fmla="*/ 239952 w 347114"/>
                      <a:gd name="connsiteY15" fmla="*/ 1072701 h 1115612"/>
                      <a:gd name="connsiteX16" fmla="*/ 160326 w 347114"/>
                      <a:gd name="connsiteY16" fmla="*/ 1094037 h 1115612"/>
                      <a:gd name="connsiteX17" fmla="*/ 158070 w 347114"/>
                      <a:gd name="connsiteY17" fmla="*/ 1092046 h 1115612"/>
                      <a:gd name="connsiteX18" fmla="*/ 147272 w 347114"/>
                      <a:gd name="connsiteY18" fmla="*/ 1104289 h 1115612"/>
                      <a:gd name="connsiteX19" fmla="*/ 85535 w 347114"/>
                      <a:gd name="connsiteY19" fmla="*/ 1108106 h 1115612"/>
                      <a:gd name="connsiteX20" fmla="*/ 65054 w 347114"/>
                      <a:gd name="connsiteY20" fmla="*/ 1031672 h 1115612"/>
                      <a:gd name="connsiteX21" fmla="*/ 155355 w 347114"/>
                      <a:gd name="connsiteY21" fmla="*/ 875267 h 1115612"/>
                      <a:gd name="connsiteX22" fmla="*/ 155355 w 347114"/>
                      <a:gd name="connsiteY22" fmla="*/ 744102 h 1115612"/>
                      <a:gd name="connsiteX23" fmla="*/ 117565 w 347114"/>
                      <a:gd name="connsiteY23" fmla="*/ 736424 h 1115612"/>
                      <a:gd name="connsiteX24" fmla="*/ 54220 w 347114"/>
                      <a:gd name="connsiteY24" fmla="*/ 696185 h 1115612"/>
                      <a:gd name="connsiteX25" fmla="*/ 35212 w 347114"/>
                      <a:gd name="connsiteY25" fmla="*/ 272529 h 1115612"/>
                      <a:gd name="connsiteX26" fmla="*/ 35634 w 347114"/>
                      <a:gd name="connsiteY26" fmla="*/ 272388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82353 w 311902"/>
                      <a:gd name="connsiteY23" fmla="*/ 736424 h 1115612"/>
                      <a:gd name="connsiteX24" fmla="*/ 0 w 311902"/>
                      <a:gd name="connsiteY24" fmla="*/ 272529 h 1115612"/>
                      <a:gd name="connsiteX25" fmla="*/ 422 w 311902"/>
                      <a:gd name="connsiteY25" fmla="*/ 272388 h 1115612"/>
                      <a:gd name="connsiteX26" fmla="*/ 422 w 311902"/>
                      <a:gd name="connsiteY26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272388 h 1115612"/>
                      <a:gd name="connsiteX25" fmla="*/ 422 w 311902"/>
                      <a:gd name="connsiteY25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0 h 1115612"/>
                      <a:gd name="connsiteX0" fmla="*/ 1216 w 312696"/>
                      <a:gd name="connsiteY0" fmla="*/ 0 h 1115612"/>
                      <a:gd name="connsiteX1" fmla="*/ 173501 w 312696"/>
                      <a:gd name="connsiteY1" fmla="*/ 0 h 1115612"/>
                      <a:gd name="connsiteX2" fmla="*/ 173501 w 312696"/>
                      <a:gd name="connsiteY2" fmla="*/ 288757 h 1115612"/>
                      <a:gd name="connsiteX3" fmla="*/ 229998 w 312696"/>
                      <a:gd name="connsiteY3" fmla="*/ 341579 h 1115612"/>
                      <a:gd name="connsiteX4" fmla="*/ 308602 w 312696"/>
                      <a:gd name="connsiteY4" fmla="*/ 600995 h 1115612"/>
                      <a:gd name="connsiteX5" fmla="*/ 311546 w 312696"/>
                      <a:gd name="connsiteY5" fmla="*/ 666009 h 1115612"/>
                      <a:gd name="connsiteX6" fmla="*/ 312696 w 312696"/>
                      <a:gd name="connsiteY6" fmla="*/ 671708 h 1115612"/>
                      <a:gd name="connsiteX7" fmla="*/ 312696 w 312696"/>
                      <a:gd name="connsiteY7" fmla="*/ 691422 h 1115612"/>
                      <a:gd name="connsiteX8" fmla="*/ 312696 w 312696"/>
                      <a:gd name="connsiteY8" fmla="*/ 868084 h 1115612"/>
                      <a:gd name="connsiteX9" fmla="*/ 310856 w 312696"/>
                      <a:gd name="connsiteY9" fmla="*/ 877200 h 1115612"/>
                      <a:gd name="connsiteX10" fmla="*/ 311099 w 312696"/>
                      <a:gd name="connsiteY10" fmla="*/ 880694 h 1115612"/>
                      <a:gd name="connsiteX11" fmla="*/ 308724 w 312696"/>
                      <a:gd name="connsiteY11" fmla="*/ 887758 h 1115612"/>
                      <a:gd name="connsiteX12" fmla="*/ 308115 w 312696"/>
                      <a:gd name="connsiteY12" fmla="*/ 890772 h 1115612"/>
                      <a:gd name="connsiteX13" fmla="*/ 307307 w 312696"/>
                      <a:gd name="connsiteY13" fmla="*/ 891972 h 1115612"/>
                      <a:gd name="connsiteX14" fmla="*/ 303722 w 312696"/>
                      <a:gd name="connsiteY14" fmla="*/ 902635 h 1115612"/>
                      <a:gd name="connsiteX15" fmla="*/ 205534 w 312696"/>
                      <a:gd name="connsiteY15" fmla="*/ 1072701 h 1115612"/>
                      <a:gd name="connsiteX16" fmla="*/ 125908 w 312696"/>
                      <a:gd name="connsiteY16" fmla="*/ 1094037 h 1115612"/>
                      <a:gd name="connsiteX17" fmla="*/ 123652 w 312696"/>
                      <a:gd name="connsiteY17" fmla="*/ 1092046 h 1115612"/>
                      <a:gd name="connsiteX18" fmla="*/ 112854 w 312696"/>
                      <a:gd name="connsiteY18" fmla="*/ 1104289 h 1115612"/>
                      <a:gd name="connsiteX19" fmla="*/ 51117 w 312696"/>
                      <a:gd name="connsiteY19" fmla="*/ 1108106 h 1115612"/>
                      <a:gd name="connsiteX20" fmla="*/ 30636 w 312696"/>
                      <a:gd name="connsiteY20" fmla="*/ 1031672 h 1115612"/>
                      <a:gd name="connsiteX21" fmla="*/ 120937 w 312696"/>
                      <a:gd name="connsiteY21" fmla="*/ 875267 h 1115612"/>
                      <a:gd name="connsiteX22" fmla="*/ 120937 w 312696"/>
                      <a:gd name="connsiteY22" fmla="*/ 744102 h 1115612"/>
                      <a:gd name="connsiteX23" fmla="*/ 794 w 312696"/>
                      <a:gd name="connsiteY23" fmla="*/ 272529 h 1115612"/>
                      <a:gd name="connsiteX24" fmla="*/ 1216 w 312696"/>
                      <a:gd name="connsiteY24" fmla="*/ 0 h 1115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312696" h="1115612">
                        <a:moveTo>
                          <a:pt x="1216" y="0"/>
                        </a:moveTo>
                        <a:lnTo>
                          <a:pt x="173501" y="0"/>
                        </a:lnTo>
                        <a:lnTo>
                          <a:pt x="173501" y="288757"/>
                        </a:lnTo>
                        <a:lnTo>
                          <a:pt x="229998" y="341579"/>
                        </a:lnTo>
                        <a:cubicBezTo>
                          <a:pt x="272814" y="405331"/>
                          <a:pt x="299054" y="497964"/>
                          <a:pt x="308602" y="600995"/>
                        </a:cubicBezTo>
                        <a:lnTo>
                          <a:pt x="311546" y="666009"/>
                        </a:lnTo>
                        <a:lnTo>
                          <a:pt x="312696" y="671708"/>
                        </a:lnTo>
                        <a:lnTo>
                          <a:pt x="312696" y="691422"/>
                        </a:lnTo>
                        <a:lnTo>
                          <a:pt x="312696" y="868084"/>
                        </a:lnTo>
                        <a:lnTo>
                          <a:pt x="310856" y="877200"/>
                        </a:lnTo>
                        <a:lnTo>
                          <a:pt x="311099" y="880694"/>
                        </a:lnTo>
                        <a:lnTo>
                          <a:pt x="308724" y="887758"/>
                        </a:lnTo>
                        <a:lnTo>
                          <a:pt x="308115" y="890772"/>
                        </a:lnTo>
                        <a:lnTo>
                          <a:pt x="307307" y="891972"/>
                        </a:lnTo>
                        <a:lnTo>
                          <a:pt x="303722" y="902635"/>
                        </a:lnTo>
                        <a:lnTo>
                          <a:pt x="205534" y="1072701"/>
                        </a:lnTo>
                        <a:cubicBezTo>
                          <a:pt x="189437" y="1100581"/>
                          <a:pt x="153788" y="1110133"/>
                          <a:pt x="125908" y="1094037"/>
                        </a:cubicBezTo>
                        <a:lnTo>
                          <a:pt x="123652" y="1092046"/>
                        </a:lnTo>
                        <a:lnTo>
                          <a:pt x="112854" y="1104289"/>
                        </a:lnTo>
                        <a:cubicBezTo>
                          <a:pt x="95456" y="1117435"/>
                          <a:pt x="71189" y="1119695"/>
                          <a:pt x="51117" y="1108106"/>
                        </a:cubicBezTo>
                        <a:cubicBezTo>
                          <a:pt x="24354" y="1092655"/>
                          <a:pt x="15185" y="1058435"/>
                          <a:pt x="30636" y="1031672"/>
                        </a:cubicBezTo>
                        <a:lnTo>
                          <a:pt x="120937" y="875267"/>
                        </a:lnTo>
                        <a:lnTo>
                          <a:pt x="120937" y="744102"/>
                        </a:lnTo>
                        <a:cubicBezTo>
                          <a:pt x="80889" y="586911"/>
                          <a:pt x="2742" y="515445"/>
                          <a:pt x="794" y="272529"/>
                        </a:cubicBezTo>
                        <a:cubicBezTo>
                          <a:pt x="-1154" y="29613"/>
                          <a:pt x="1075" y="90843"/>
                          <a:pt x="121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001D023D-0FE2-4466-AF8D-80B003C6A8FC}"/>
                    </a:ext>
                  </a:extLst>
                </p:cNvPr>
                <p:cNvGrpSpPr/>
                <p:nvPr/>
              </p:nvGrpSpPr>
              <p:grpSpPr>
                <a:xfrm>
                  <a:off x="2822051" y="-1918020"/>
                  <a:ext cx="1126703" cy="2481533"/>
                  <a:chOff x="2822051" y="-1918020"/>
                  <a:chExt cx="1126703" cy="2481533"/>
                </a:xfrm>
              </p:grpSpPr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A54D15E4-4AAD-44ED-91B9-3EC7FD5682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2051" y="-1822524"/>
                    <a:ext cx="1126703" cy="2386037"/>
                  </a:xfrm>
                  <a:custGeom>
                    <a:avLst/>
                    <a:gdLst>
                      <a:gd name="connsiteX0" fmla="*/ 481194 w 1126703"/>
                      <a:gd name="connsiteY0" fmla="*/ 0 h 2386037"/>
                      <a:gd name="connsiteX1" fmla="*/ 678414 w 1126703"/>
                      <a:gd name="connsiteY1" fmla="*/ 229009 h 2386037"/>
                      <a:gd name="connsiteX2" fmla="*/ 336277 w 1126703"/>
                      <a:gd name="connsiteY2" fmla="*/ 1318544 h 2386037"/>
                      <a:gd name="connsiteX3" fmla="*/ 1014080 w 1126703"/>
                      <a:gd name="connsiteY3" fmla="*/ 2066490 h 2386037"/>
                      <a:gd name="connsiteX4" fmla="*/ 1126703 w 1126703"/>
                      <a:gd name="connsiteY4" fmla="*/ 2098728 h 2386037"/>
                      <a:gd name="connsiteX5" fmla="*/ 1120654 w 1126703"/>
                      <a:gd name="connsiteY5" fmla="*/ 2103718 h 2386037"/>
                      <a:gd name="connsiteX6" fmla="*/ 1034920 w 1126703"/>
                      <a:gd name="connsiteY6" fmla="*/ 2310699 h 2386037"/>
                      <a:gd name="connsiteX7" fmla="*/ 1034920 w 1126703"/>
                      <a:gd name="connsiteY7" fmla="*/ 2386037 h 2386037"/>
                      <a:gd name="connsiteX8" fmla="*/ 910567 w 1126703"/>
                      <a:gd name="connsiteY8" fmla="*/ 2350442 h 2386037"/>
                      <a:gd name="connsiteX9" fmla="*/ 43544 w 1126703"/>
                      <a:gd name="connsiteY9" fmla="*/ 1393695 h 2386037"/>
                      <a:gd name="connsiteX10" fmla="*/ 481194 w 1126703"/>
                      <a:gd name="connsiteY10" fmla="*/ 0 h 2386037"/>
                      <a:gd name="connsiteX0" fmla="*/ 1034920 w 1126703"/>
                      <a:gd name="connsiteY0" fmla="*/ 2310699 h 2402139"/>
                      <a:gd name="connsiteX1" fmla="*/ 1034920 w 1126703"/>
                      <a:gd name="connsiteY1" fmla="*/ 2386037 h 2402139"/>
                      <a:gd name="connsiteX2" fmla="*/ 910567 w 1126703"/>
                      <a:gd name="connsiteY2" fmla="*/ 2350442 h 2402139"/>
                      <a:gd name="connsiteX3" fmla="*/ 43544 w 1126703"/>
                      <a:gd name="connsiteY3" fmla="*/ 1393695 h 2402139"/>
                      <a:gd name="connsiteX4" fmla="*/ 481194 w 1126703"/>
                      <a:gd name="connsiteY4" fmla="*/ 0 h 2402139"/>
                      <a:gd name="connsiteX5" fmla="*/ 678414 w 1126703"/>
                      <a:gd name="connsiteY5" fmla="*/ 229009 h 2402139"/>
                      <a:gd name="connsiteX6" fmla="*/ 336277 w 1126703"/>
                      <a:gd name="connsiteY6" fmla="*/ 1318544 h 2402139"/>
                      <a:gd name="connsiteX7" fmla="*/ 1014080 w 1126703"/>
                      <a:gd name="connsiteY7" fmla="*/ 2066490 h 2402139"/>
                      <a:gd name="connsiteX8" fmla="*/ 1126703 w 1126703"/>
                      <a:gd name="connsiteY8" fmla="*/ 2098728 h 2402139"/>
                      <a:gd name="connsiteX9" fmla="*/ 1120654 w 1126703"/>
                      <a:gd name="connsiteY9" fmla="*/ 2103718 h 2402139"/>
                      <a:gd name="connsiteX10" fmla="*/ 1126360 w 1126703"/>
                      <a:gd name="connsiteY10" fmla="*/ 2402139 h 2402139"/>
                      <a:gd name="connsiteX0" fmla="*/ 1034920 w 1126703"/>
                      <a:gd name="connsiteY0" fmla="*/ 2310699 h 2386037"/>
                      <a:gd name="connsiteX1" fmla="*/ 1034920 w 1126703"/>
                      <a:gd name="connsiteY1" fmla="*/ 2386037 h 2386037"/>
                      <a:gd name="connsiteX2" fmla="*/ 910567 w 1126703"/>
                      <a:gd name="connsiteY2" fmla="*/ 2350442 h 2386037"/>
                      <a:gd name="connsiteX3" fmla="*/ 43544 w 1126703"/>
                      <a:gd name="connsiteY3" fmla="*/ 1393695 h 2386037"/>
                      <a:gd name="connsiteX4" fmla="*/ 481194 w 1126703"/>
                      <a:gd name="connsiteY4" fmla="*/ 0 h 2386037"/>
                      <a:gd name="connsiteX5" fmla="*/ 678414 w 1126703"/>
                      <a:gd name="connsiteY5" fmla="*/ 229009 h 2386037"/>
                      <a:gd name="connsiteX6" fmla="*/ 336277 w 1126703"/>
                      <a:gd name="connsiteY6" fmla="*/ 1318544 h 2386037"/>
                      <a:gd name="connsiteX7" fmla="*/ 1014080 w 1126703"/>
                      <a:gd name="connsiteY7" fmla="*/ 2066490 h 2386037"/>
                      <a:gd name="connsiteX8" fmla="*/ 1126703 w 1126703"/>
                      <a:gd name="connsiteY8" fmla="*/ 2098728 h 2386037"/>
                      <a:gd name="connsiteX9" fmla="*/ 1120654 w 1126703"/>
                      <a:gd name="connsiteY9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  <a:gd name="connsiteX8" fmla="*/ 1120654 w 1126703"/>
                      <a:gd name="connsiteY8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6703" h="2386037">
                        <a:moveTo>
                          <a:pt x="1034920" y="2386037"/>
                        </a:moveTo>
                        <a:lnTo>
                          <a:pt x="910567" y="2350442"/>
                        </a:lnTo>
                        <a:cubicBezTo>
                          <a:pt x="485424" y="2195549"/>
                          <a:pt x="158107" y="1839935"/>
                          <a:pt x="43544" y="1393695"/>
                        </a:cubicBezTo>
                        <a:cubicBezTo>
                          <a:pt x="-87385" y="883707"/>
                          <a:pt x="82224" y="343589"/>
                          <a:pt x="481194" y="0"/>
                        </a:cubicBezTo>
                        <a:lnTo>
                          <a:pt x="678414" y="229009"/>
                        </a:lnTo>
                        <a:cubicBezTo>
                          <a:pt x="366515" y="497613"/>
                          <a:pt x="233922" y="919855"/>
                          <a:pt x="336277" y="1318544"/>
                        </a:cubicBezTo>
                        <a:cubicBezTo>
                          <a:pt x="425838" y="1667396"/>
                          <a:pt x="681721" y="1945401"/>
                          <a:pt x="1014080" y="2066490"/>
                        </a:cubicBezTo>
                        <a:lnTo>
                          <a:pt x="1126703" y="2098728"/>
                        </a:lnTo>
                      </a:path>
                    </a:pathLst>
                  </a:custGeom>
                  <a:solidFill>
                    <a:srgbClr val="FFFF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8" name="台形 147">
                    <a:extLst>
                      <a:ext uri="{FF2B5EF4-FFF2-40B4-BE49-F238E27FC236}">
                        <a16:creationId xmlns:a16="http://schemas.microsoft.com/office/drawing/2014/main" id="{8852B93A-556B-4D60-B924-364703C8860C}"/>
                      </a:ext>
                    </a:extLst>
                  </p:cNvPr>
                  <p:cNvSpPr/>
                  <p:nvPr/>
                </p:nvSpPr>
                <p:spPr bwMode="auto">
                  <a:xfrm rot="13815449">
                    <a:off x="3178904" y="-1815770"/>
                    <a:ext cx="435322" cy="230821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rgbClr val="00206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4449D87C-2F40-45B9-B748-F88BD026F55F}"/>
                  </a:ext>
                </a:extLst>
              </p:cNvPr>
              <p:cNvGrpSpPr/>
              <p:nvPr/>
            </p:nvGrpSpPr>
            <p:grpSpPr>
              <a:xfrm flipH="1">
                <a:off x="4237048" y="-2191682"/>
                <a:ext cx="1469406" cy="2755195"/>
                <a:chOff x="2822051" y="-2191682"/>
                <a:chExt cx="1469406" cy="2755195"/>
              </a:xfrm>
            </p:grpSpPr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72F3140F-8CF2-4750-B14A-A9D09294E88A}"/>
                    </a:ext>
                  </a:extLst>
                </p:cNvPr>
                <p:cNvGrpSpPr/>
                <p:nvPr/>
              </p:nvGrpSpPr>
              <p:grpSpPr>
                <a:xfrm rot="14400000">
                  <a:off x="3577303" y="-2593140"/>
                  <a:ext cx="312696" cy="1115612"/>
                  <a:chOff x="7201406" y="2241999"/>
                  <a:chExt cx="312696" cy="1115612"/>
                </a:xfrm>
              </p:grpSpPr>
              <p:sp>
                <p:nvSpPr>
                  <p:cNvPr id="143" name="四角形: 角を丸くする 142">
                    <a:extLst>
                      <a:ext uri="{FF2B5EF4-FFF2-40B4-BE49-F238E27FC236}">
                        <a16:creationId xmlns:a16="http://schemas.microsoft.com/office/drawing/2014/main" id="{E54D74FF-8022-4E4C-819A-CED700A87462}"/>
                      </a:ext>
                    </a:extLst>
                  </p:cNvPr>
                  <p:cNvSpPr/>
                  <p:nvPr/>
                </p:nvSpPr>
                <p:spPr bwMode="auto">
                  <a:xfrm rot="233343">
                    <a:off x="7218199" y="2609908"/>
                    <a:ext cx="140950" cy="4362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E8219F4A-B3C3-4332-A8B6-C2F7BCAD16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1406" y="2241999"/>
                    <a:ext cx="312696" cy="1115612"/>
                  </a:xfrm>
                  <a:custGeom>
                    <a:avLst/>
                    <a:gdLst>
                      <a:gd name="connsiteX0" fmla="*/ 35634 w 347114"/>
                      <a:gd name="connsiteY0" fmla="*/ 0 h 1115612"/>
                      <a:gd name="connsiteX1" fmla="*/ 207919 w 347114"/>
                      <a:gd name="connsiteY1" fmla="*/ 0 h 1115612"/>
                      <a:gd name="connsiteX2" fmla="*/ 207919 w 347114"/>
                      <a:gd name="connsiteY2" fmla="*/ 288757 h 1115612"/>
                      <a:gd name="connsiteX3" fmla="*/ 264416 w 347114"/>
                      <a:gd name="connsiteY3" fmla="*/ 341579 h 1115612"/>
                      <a:gd name="connsiteX4" fmla="*/ 343020 w 347114"/>
                      <a:gd name="connsiteY4" fmla="*/ 600995 h 1115612"/>
                      <a:gd name="connsiteX5" fmla="*/ 345964 w 347114"/>
                      <a:gd name="connsiteY5" fmla="*/ 666009 h 1115612"/>
                      <a:gd name="connsiteX6" fmla="*/ 347114 w 347114"/>
                      <a:gd name="connsiteY6" fmla="*/ 671708 h 1115612"/>
                      <a:gd name="connsiteX7" fmla="*/ 347114 w 347114"/>
                      <a:gd name="connsiteY7" fmla="*/ 691422 h 1115612"/>
                      <a:gd name="connsiteX8" fmla="*/ 347114 w 347114"/>
                      <a:gd name="connsiteY8" fmla="*/ 868084 h 1115612"/>
                      <a:gd name="connsiteX9" fmla="*/ 345274 w 347114"/>
                      <a:gd name="connsiteY9" fmla="*/ 877200 h 1115612"/>
                      <a:gd name="connsiteX10" fmla="*/ 345517 w 347114"/>
                      <a:gd name="connsiteY10" fmla="*/ 880694 h 1115612"/>
                      <a:gd name="connsiteX11" fmla="*/ 343142 w 347114"/>
                      <a:gd name="connsiteY11" fmla="*/ 887758 h 1115612"/>
                      <a:gd name="connsiteX12" fmla="*/ 342533 w 347114"/>
                      <a:gd name="connsiteY12" fmla="*/ 890772 h 1115612"/>
                      <a:gd name="connsiteX13" fmla="*/ 341725 w 347114"/>
                      <a:gd name="connsiteY13" fmla="*/ 891972 h 1115612"/>
                      <a:gd name="connsiteX14" fmla="*/ 338140 w 347114"/>
                      <a:gd name="connsiteY14" fmla="*/ 902635 h 1115612"/>
                      <a:gd name="connsiteX15" fmla="*/ 239952 w 347114"/>
                      <a:gd name="connsiteY15" fmla="*/ 1072701 h 1115612"/>
                      <a:gd name="connsiteX16" fmla="*/ 160326 w 347114"/>
                      <a:gd name="connsiteY16" fmla="*/ 1094037 h 1115612"/>
                      <a:gd name="connsiteX17" fmla="*/ 158070 w 347114"/>
                      <a:gd name="connsiteY17" fmla="*/ 1092046 h 1115612"/>
                      <a:gd name="connsiteX18" fmla="*/ 147272 w 347114"/>
                      <a:gd name="connsiteY18" fmla="*/ 1104289 h 1115612"/>
                      <a:gd name="connsiteX19" fmla="*/ 85535 w 347114"/>
                      <a:gd name="connsiteY19" fmla="*/ 1108106 h 1115612"/>
                      <a:gd name="connsiteX20" fmla="*/ 65054 w 347114"/>
                      <a:gd name="connsiteY20" fmla="*/ 1031672 h 1115612"/>
                      <a:gd name="connsiteX21" fmla="*/ 155355 w 347114"/>
                      <a:gd name="connsiteY21" fmla="*/ 875267 h 1115612"/>
                      <a:gd name="connsiteX22" fmla="*/ 155355 w 347114"/>
                      <a:gd name="connsiteY22" fmla="*/ 744102 h 1115612"/>
                      <a:gd name="connsiteX23" fmla="*/ 117565 w 347114"/>
                      <a:gd name="connsiteY23" fmla="*/ 736424 h 1115612"/>
                      <a:gd name="connsiteX24" fmla="*/ 54220 w 347114"/>
                      <a:gd name="connsiteY24" fmla="*/ 696185 h 1115612"/>
                      <a:gd name="connsiteX25" fmla="*/ 35212 w 347114"/>
                      <a:gd name="connsiteY25" fmla="*/ 272529 h 1115612"/>
                      <a:gd name="connsiteX26" fmla="*/ 35634 w 347114"/>
                      <a:gd name="connsiteY26" fmla="*/ 272388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82353 w 311902"/>
                      <a:gd name="connsiteY23" fmla="*/ 736424 h 1115612"/>
                      <a:gd name="connsiteX24" fmla="*/ 0 w 311902"/>
                      <a:gd name="connsiteY24" fmla="*/ 272529 h 1115612"/>
                      <a:gd name="connsiteX25" fmla="*/ 422 w 311902"/>
                      <a:gd name="connsiteY25" fmla="*/ 272388 h 1115612"/>
                      <a:gd name="connsiteX26" fmla="*/ 422 w 311902"/>
                      <a:gd name="connsiteY26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272388 h 1115612"/>
                      <a:gd name="connsiteX25" fmla="*/ 422 w 311902"/>
                      <a:gd name="connsiteY25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0 h 1115612"/>
                      <a:gd name="connsiteX0" fmla="*/ 1216 w 312696"/>
                      <a:gd name="connsiteY0" fmla="*/ 0 h 1115612"/>
                      <a:gd name="connsiteX1" fmla="*/ 173501 w 312696"/>
                      <a:gd name="connsiteY1" fmla="*/ 0 h 1115612"/>
                      <a:gd name="connsiteX2" fmla="*/ 173501 w 312696"/>
                      <a:gd name="connsiteY2" fmla="*/ 288757 h 1115612"/>
                      <a:gd name="connsiteX3" fmla="*/ 229998 w 312696"/>
                      <a:gd name="connsiteY3" fmla="*/ 341579 h 1115612"/>
                      <a:gd name="connsiteX4" fmla="*/ 308602 w 312696"/>
                      <a:gd name="connsiteY4" fmla="*/ 600995 h 1115612"/>
                      <a:gd name="connsiteX5" fmla="*/ 311546 w 312696"/>
                      <a:gd name="connsiteY5" fmla="*/ 666009 h 1115612"/>
                      <a:gd name="connsiteX6" fmla="*/ 312696 w 312696"/>
                      <a:gd name="connsiteY6" fmla="*/ 671708 h 1115612"/>
                      <a:gd name="connsiteX7" fmla="*/ 312696 w 312696"/>
                      <a:gd name="connsiteY7" fmla="*/ 691422 h 1115612"/>
                      <a:gd name="connsiteX8" fmla="*/ 312696 w 312696"/>
                      <a:gd name="connsiteY8" fmla="*/ 868084 h 1115612"/>
                      <a:gd name="connsiteX9" fmla="*/ 310856 w 312696"/>
                      <a:gd name="connsiteY9" fmla="*/ 877200 h 1115612"/>
                      <a:gd name="connsiteX10" fmla="*/ 311099 w 312696"/>
                      <a:gd name="connsiteY10" fmla="*/ 880694 h 1115612"/>
                      <a:gd name="connsiteX11" fmla="*/ 308724 w 312696"/>
                      <a:gd name="connsiteY11" fmla="*/ 887758 h 1115612"/>
                      <a:gd name="connsiteX12" fmla="*/ 308115 w 312696"/>
                      <a:gd name="connsiteY12" fmla="*/ 890772 h 1115612"/>
                      <a:gd name="connsiteX13" fmla="*/ 307307 w 312696"/>
                      <a:gd name="connsiteY13" fmla="*/ 891972 h 1115612"/>
                      <a:gd name="connsiteX14" fmla="*/ 303722 w 312696"/>
                      <a:gd name="connsiteY14" fmla="*/ 902635 h 1115612"/>
                      <a:gd name="connsiteX15" fmla="*/ 205534 w 312696"/>
                      <a:gd name="connsiteY15" fmla="*/ 1072701 h 1115612"/>
                      <a:gd name="connsiteX16" fmla="*/ 125908 w 312696"/>
                      <a:gd name="connsiteY16" fmla="*/ 1094037 h 1115612"/>
                      <a:gd name="connsiteX17" fmla="*/ 123652 w 312696"/>
                      <a:gd name="connsiteY17" fmla="*/ 1092046 h 1115612"/>
                      <a:gd name="connsiteX18" fmla="*/ 112854 w 312696"/>
                      <a:gd name="connsiteY18" fmla="*/ 1104289 h 1115612"/>
                      <a:gd name="connsiteX19" fmla="*/ 51117 w 312696"/>
                      <a:gd name="connsiteY19" fmla="*/ 1108106 h 1115612"/>
                      <a:gd name="connsiteX20" fmla="*/ 30636 w 312696"/>
                      <a:gd name="connsiteY20" fmla="*/ 1031672 h 1115612"/>
                      <a:gd name="connsiteX21" fmla="*/ 120937 w 312696"/>
                      <a:gd name="connsiteY21" fmla="*/ 875267 h 1115612"/>
                      <a:gd name="connsiteX22" fmla="*/ 120937 w 312696"/>
                      <a:gd name="connsiteY22" fmla="*/ 744102 h 1115612"/>
                      <a:gd name="connsiteX23" fmla="*/ 794 w 312696"/>
                      <a:gd name="connsiteY23" fmla="*/ 272529 h 1115612"/>
                      <a:gd name="connsiteX24" fmla="*/ 1216 w 312696"/>
                      <a:gd name="connsiteY24" fmla="*/ 0 h 1115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312696" h="1115612">
                        <a:moveTo>
                          <a:pt x="1216" y="0"/>
                        </a:moveTo>
                        <a:lnTo>
                          <a:pt x="173501" y="0"/>
                        </a:lnTo>
                        <a:lnTo>
                          <a:pt x="173501" y="288757"/>
                        </a:lnTo>
                        <a:lnTo>
                          <a:pt x="229998" y="341579"/>
                        </a:lnTo>
                        <a:cubicBezTo>
                          <a:pt x="272814" y="405331"/>
                          <a:pt x="299054" y="497964"/>
                          <a:pt x="308602" y="600995"/>
                        </a:cubicBezTo>
                        <a:lnTo>
                          <a:pt x="311546" y="666009"/>
                        </a:lnTo>
                        <a:lnTo>
                          <a:pt x="312696" y="671708"/>
                        </a:lnTo>
                        <a:lnTo>
                          <a:pt x="312696" y="691422"/>
                        </a:lnTo>
                        <a:lnTo>
                          <a:pt x="312696" y="868084"/>
                        </a:lnTo>
                        <a:lnTo>
                          <a:pt x="310856" y="877200"/>
                        </a:lnTo>
                        <a:lnTo>
                          <a:pt x="311099" y="880694"/>
                        </a:lnTo>
                        <a:lnTo>
                          <a:pt x="308724" y="887758"/>
                        </a:lnTo>
                        <a:lnTo>
                          <a:pt x="308115" y="890772"/>
                        </a:lnTo>
                        <a:lnTo>
                          <a:pt x="307307" y="891972"/>
                        </a:lnTo>
                        <a:lnTo>
                          <a:pt x="303722" y="902635"/>
                        </a:lnTo>
                        <a:lnTo>
                          <a:pt x="205534" y="1072701"/>
                        </a:lnTo>
                        <a:cubicBezTo>
                          <a:pt x="189437" y="1100581"/>
                          <a:pt x="153788" y="1110133"/>
                          <a:pt x="125908" y="1094037"/>
                        </a:cubicBezTo>
                        <a:lnTo>
                          <a:pt x="123652" y="1092046"/>
                        </a:lnTo>
                        <a:lnTo>
                          <a:pt x="112854" y="1104289"/>
                        </a:lnTo>
                        <a:cubicBezTo>
                          <a:pt x="95456" y="1117435"/>
                          <a:pt x="71189" y="1119695"/>
                          <a:pt x="51117" y="1108106"/>
                        </a:cubicBezTo>
                        <a:cubicBezTo>
                          <a:pt x="24354" y="1092655"/>
                          <a:pt x="15185" y="1058435"/>
                          <a:pt x="30636" y="1031672"/>
                        </a:cubicBezTo>
                        <a:lnTo>
                          <a:pt x="120937" y="875267"/>
                        </a:lnTo>
                        <a:lnTo>
                          <a:pt x="120937" y="744102"/>
                        </a:lnTo>
                        <a:cubicBezTo>
                          <a:pt x="80889" y="586911"/>
                          <a:pt x="2742" y="515445"/>
                          <a:pt x="794" y="272529"/>
                        </a:cubicBezTo>
                        <a:cubicBezTo>
                          <a:pt x="-1154" y="29613"/>
                          <a:pt x="1075" y="90843"/>
                          <a:pt x="121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328D940D-AC43-4EB3-8072-352720DE8DF0}"/>
                    </a:ext>
                  </a:extLst>
                </p:cNvPr>
                <p:cNvGrpSpPr/>
                <p:nvPr/>
              </p:nvGrpSpPr>
              <p:grpSpPr>
                <a:xfrm>
                  <a:off x="2822051" y="-1918020"/>
                  <a:ext cx="1126703" cy="2481533"/>
                  <a:chOff x="2822051" y="-1918020"/>
                  <a:chExt cx="1126703" cy="2481533"/>
                </a:xfrm>
              </p:grpSpPr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D4E899FE-0A18-4F29-982E-9F56EB78E4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2051" y="-1822524"/>
                    <a:ext cx="1126703" cy="2386037"/>
                  </a:xfrm>
                  <a:custGeom>
                    <a:avLst/>
                    <a:gdLst>
                      <a:gd name="connsiteX0" fmla="*/ 481194 w 1126703"/>
                      <a:gd name="connsiteY0" fmla="*/ 0 h 2386037"/>
                      <a:gd name="connsiteX1" fmla="*/ 678414 w 1126703"/>
                      <a:gd name="connsiteY1" fmla="*/ 229009 h 2386037"/>
                      <a:gd name="connsiteX2" fmla="*/ 336277 w 1126703"/>
                      <a:gd name="connsiteY2" fmla="*/ 1318544 h 2386037"/>
                      <a:gd name="connsiteX3" fmla="*/ 1014080 w 1126703"/>
                      <a:gd name="connsiteY3" fmla="*/ 2066490 h 2386037"/>
                      <a:gd name="connsiteX4" fmla="*/ 1126703 w 1126703"/>
                      <a:gd name="connsiteY4" fmla="*/ 2098728 h 2386037"/>
                      <a:gd name="connsiteX5" fmla="*/ 1120654 w 1126703"/>
                      <a:gd name="connsiteY5" fmla="*/ 2103718 h 2386037"/>
                      <a:gd name="connsiteX6" fmla="*/ 1034920 w 1126703"/>
                      <a:gd name="connsiteY6" fmla="*/ 2310699 h 2386037"/>
                      <a:gd name="connsiteX7" fmla="*/ 1034920 w 1126703"/>
                      <a:gd name="connsiteY7" fmla="*/ 2386037 h 2386037"/>
                      <a:gd name="connsiteX8" fmla="*/ 910567 w 1126703"/>
                      <a:gd name="connsiteY8" fmla="*/ 2350442 h 2386037"/>
                      <a:gd name="connsiteX9" fmla="*/ 43544 w 1126703"/>
                      <a:gd name="connsiteY9" fmla="*/ 1393695 h 2386037"/>
                      <a:gd name="connsiteX10" fmla="*/ 481194 w 1126703"/>
                      <a:gd name="connsiteY10" fmla="*/ 0 h 2386037"/>
                      <a:gd name="connsiteX0" fmla="*/ 1034920 w 1126703"/>
                      <a:gd name="connsiteY0" fmla="*/ 2310699 h 2402139"/>
                      <a:gd name="connsiteX1" fmla="*/ 1034920 w 1126703"/>
                      <a:gd name="connsiteY1" fmla="*/ 2386037 h 2402139"/>
                      <a:gd name="connsiteX2" fmla="*/ 910567 w 1126703"/>
                      <a:gd name="connsiteY2" fmla="*/ 2350442 h 2402139"/>
                      <a:gd name="connsiteX3" fmla="*/ 43544 w 1126703"/>
                      <a:gd name="connsiteY3" fmla="*/ 1393695 h 2402139"/>
                      <a:gd name="connsiteX4" fmla="*/ 481194 w 1126703"/>
                      <a:gd name="connsiteY4" fmla="*/ 0 h 2402139"/>
                      <a:gd name="connsiteX5" fmla="*/ 678414 w 1126703"/>
                      <a:gd name="connsiteY5" fmla="*/ 229009 h 2402139"/>
                      <a:gd name="connsiteX6" fmla="*/ 336277 w 1126703"/>
                      <a:gd name="connsiteY6" fmla="*/ 1318544 h 2402139"/>
                      <a:gd name="connsiteX7" fmla="*/ 1014080 w 1126703"/>
                      <a:gd name="connsiteY7" fmla="*/ 2066490 h 2402139"/>
                      <a:gd name="connsiteX8" fmla="*/ 1126703 w 1126703"/>
                      <a:gd name="connsiteY8" fmla="*/ 2098728 h 2402139"/>
                      <a:gd name="connsiteX9" fmla="*/ 1120654 w 1126703"/>
                      <a:gd name="connsiteY9" fmla="*/ 2103718 h 2402139"/>
                      <a:gd name="connsiteX10" fmla="*/ 1126360 w 1126703"/>
                      <a:gd name="connsiteY10" fmla="*/ 2402139 h 2402139"/>
                      <a:gd name="connsiteX0" fmla="*/ 1034920 w 1126703"/>
                      <a:gd name="connsiteY0" fmla="*/ 2310699 h 2386037"/>
                      <a:gd name="connsiteX1" fmla="*/ 1034920 w 1126703"/>
                      <a:gd name="connsiteY1" fmla="*/ 2386037 h 2386037"/>
                      <a:gd name="connsiteX2" fmla="*/ 910567 w 1126703"/>
                      <a:gd name="connsiteY2" fmla="*/ 2350442 h 2386037"/>
                      <a:gd name="connsiteX3" fmla="*/ 43544 w 1126703"/>
                      <a:gd name="connsiteY3" fmla="*/ 1393695 h 2386037"/>
                      <a:gd name="connsiteX4" fmla="*/ 481194 w 1126703"/>
                      <a:gd name="connsiteY4" fmla="*/ 0 h 2386037"/>
                      <a:gd name="connsiteX5" fmla="*/ 678414 w 1126703"/>
                      <a:gd name="connsiteY5" fmla="*/ 229009 h 2386037"/>
                      <a:gd name="connsiteX6" fmla="*/ 336277 w 1126703"/>
                      <a:gd name="connsiteY6" fmla="*/ 1318544 h 2386037"/>
                      <a:gd name="connsiteX7" fmla="*/ 1014080 w 1126703"/>
                      <a:gd name="connsiteY7" fmla="*/ 2066490 h 2386037"/>
                      <a:gd name="connsiteX8" fmla="*/ 1126703 w 1126703"/>
                      <a:gd name="connsiteY8" fmla="*/ 2098728 h 2386037"/>
                      <a:gd name="connsiteX9" fmla="*/ 1120654 w 1126703"/>
                      <a:gd name="connsiteY9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  <a:gd name="connsiteX8" fmla="*/ 1120654 w 1126703"/>
                      <a:gd name="connsiteY8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6703" h="2386037">
                        <a:moveTo>
                          <a:pt x="1034920" y="2386037"/>
                        </a:moveTo>
                        <a:lnTo>
                          <a:pt x="910567" y="2350442"/>
                        </a:lnTo>
                        <a:cubicBezTo>
                          <a:pt x="485424" y="2195549"/>
                          <a:pt x="158107" y="1839935"/>
                          <a:pt x="43544" y="1393695"/>
                        </a:cubicBezTo>
                        <a:cubicBezTo>
                          <a:pt x="-87385" y="883707"/>
                          <a:pt x="82224" y="343589"/>
                          <a:pt x="481194" y="0"/>
                        </a:cubicBezTo>
                        <a:lnTo>
                          <a:pt x="678414" y="229009"/>
                        </a:lnTo>
                        <a:cubicBezTo>
                          <a:pt x="366515" y="497613"/>
                          <a:pt x="233922" y="919855"/>
                          <a:pt x="336277" y="1318544"/>
                        </a:cubicBezTo>
                        <a:cubicBezTo>
                          <a:pt x="425838" y="1667396"/>
                          <a:pt x="681721" y="1945401"/>
                          <a:pt x="1014080" y="2066490"/>
                        </a:cubicBezTo>
                        <a:lnTo>
                          <a:pt x="1126703" y="2098728"/>
                        </a:lnTo>
                      </a:path>
                    </a:pathLst>
                  </a:custGeom>
                  <a:solidFill>
                    <a:srgbClr val="FFFF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2" name="台形 141">
                    <a:extLst>
                      <a:ext uri="{FF2B5EF4-FFF2-40B4-BE49-F238E27FC236}">
                        <a16:creationId xmlns:a16="http://schemas.microsoft.com/office/drawing/2014/main" id="{86A5C9F5-3F42-46DF-8895-28F6C15D8E5F}"/>
                      </a:ext>
                    </a:extLst>
                  </p:cNvPr>
                  <p:cNvSpPr/>
                  <p:nvPr/>
                </p:nvSpPr>
                <p:spPr bwMode="auto">
                  <a:xfrm rot="13815449">
                    <a:off x="3178904" y="-1815770"/>
                    <a:ext cx="435322" cy="230821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rgbClr val="00206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834DE303-56AF-4E76-9381-7F3D262AEC66}"/>
                </a:ext>
              </a:extLst>
            </p:cNvPr>
            <p:cNvSpPr/>
            <p:nvPr/>
          </p:nvSpPr>
          <p:spPr bwMode="auto">
            <a:xfrm rot="10800000">
              <a:off x="7783039" y="197754"/>
              <a:ext cx="843261" cy="499495"/>
            </a:xfrm>
            <a:custGeom>
              <a:avLst/>
              <a:gdLst>
                <a:gd name="connsiteX0" fmla="*/ 241640 w 843261"/>
                <a:gd name="connsiteY0" fmla="*/ 499495 h 499495"/>
                <a:gd name="connsiteX1" fmla="*/ 0 w 843261"/>
                <a:gd name="connsiteY1" fmla="*/ 499495 h 499495"/>
                <a:gd name="connsiteX2" fmla="*/ 421628 w 843261"/>
                <a:gd name="connsiteY2" fmla="*/ 4 h 499495"/>
                <a:gd name="connsiteX3" fmla="*/ 843261 w 843261"/>
                <a:gd name="connsiteY3" fmla="*/ 499495 h 499495"/>
                <a:gd name="connsiteX4" fmla="*/ 601620 w 843261"/>
                <a:gd name="connsiteY4" fmla="*/ 499495 h 499495"/>
                <a:gd name="connsiteX5" fmla="*/ 421631 w 843261"/>
                <a:gd name="connsiteY5" fmla="*/ 0 h 499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3261" h="499495">
                  <a:moveTo>
                    <a:pt x="241640" y="499495"/>
                  </a:moveTo>
                  <a:lnTo>
                    <a:pt x="0" y="499495"/>
                  </a:lnTo>
                  <a:lnTo>
                    <a:pt x="421628" y="4"/>
                  </a:lnTo>
                  <a:close/>
                  <a:moveTo>
                    <a:pt x="843261" y="499495"/>
                  </a:moveTo>
                  <a:lnTo>
                    <a:pt x="601620" y="499495"/>
                  </a:lnTo>
                  <a:lnTo>
                    <a:pt x="421631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BC97BD42-BE6D-42F4-85B4-A77238674D68}"/>
                </a:ext>
              </a:extLst>
            </p:cNvPr>
            <p:cNvSpPr/>
            <p:nvPr/>
          </p:nvSpPr>
          <p:spPr bwMode="auto">
            <a:xfrm>
              <a:off x="8105904" y="578788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96F49343-92B9-4684-840D-B15404AB9B04}"/>
              </a:ext>
            </a:extLst>
          </p:cNvPr>
          <p:cNvGrpSpPr>
            <a:grpSpLocks noChangeAspect="1"/>
          </p:cNvGrpSpPr>
          <p:nvPr/>
        </p:nvGrpSpPr>
        <p:grpSpPr>
          <a:xfrm>
            <a:off x="2633739" y="733771"/>
            <a:ext cx="919301" cy="1678833"/>
            <a:chOff x="-1100485" y="-2390196"/>
            <a:chExt cx="2624011" cy="4791981"/>
          </a:xfrm>
        </p:grpSpPr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8A8D6D0A-AE74-401C-9CE0-7D7A97A7F039}"/>
                </a:ext>
              </a:extLst>
            </p:cNvPr>
            <p:cNvGrpSpPr/>
            <p:nvPr/>
          </p:nvGrpSpPr>
          <p:grpSpPr>
            <a:xfrm>
              <a:off x="544724" y="242583"/>
              <a:ext cx="510908" cy="524456"/>
              <a:chOff x="544724" y="242583"/>
              <a:chExt cx="510908" cy="524456"/>
            </a:xfrm>
          </p:grpSpPr>
          <p:sp>
            <p:nvSpPr>
              <p:cNvPr id="232" name="台形 231">
                <a:extLst>
                  <a:ext uri="{FF2B5EF4-FFF2-40B4-BE49-F238E27FC236}">
                    <a16:creationId xmlns:a16="http://schemas.microsoft.com/office/drawing/2014/main" id="{B00AD9FF-DF4E-4702-8E16-8BDFEABCD7F1}"/>
                  </a:ext>
                </a:extLst>
              </p:cNvPr>
              <p:cNvSpPr/>
              <p:nvPr/>
            </p:nvSpPr>
            <p:spPr bwMode="auto">
              <a:xfrm rot="18000000">
                <a:off x="588347" y="198960"/>
                <a:ext cx="370433" cy="457680"/>
              </a:xfrm>
              <a:prstGeom prst="trapezoid">
                <a:avLst>
                  <a:gd name="adj" fmla="val 38021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3" name="台形 232">
                <a:extLst>
                  <a:ext uri="{FF2B5EF4-FFF2-40B4-BE49-F238E27FC236}">
                    <a16:creationId xmlns:a16="http://schemas.microsoft.com/office/drawing/2014/main" id="{FD39C9FC-BC61-4781-9DED-282761A6C267}"/>
                  </a:ext>
                </a:extLst>
              </p:cNvPr>
              <p:cNvSpPr/>
              <p:nvPr/>
            </p:nvSpPr>
            <p:spPr bwMode="auto">
              <a:xfrm rot="18000000">
                <a:off x="740792" y="452199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73AA20F2-B193-4BC9-B527-39592E729DAA}"/>
                </a:ext>
              </a:extLst>
            </p:cNvPr>
            <p:cNvGrpSpPr/>
            <p:nvPr/>
          </p:nvGrpSpPr>
          <p:grpSpPr>
            <a:xfrm>
              <a:off x="-1100485" y="-2390196"/>
              <a:ext cx="2624011" cy="4791981"/>
              <a:chOff x="5116141" y="1217135"/>
              <a:chExt cx="2624011" cy="4791981"/>
            </a:xfrm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64E01C8A-A830-461B-86BA-EC42B8F200EF}"/>
                  </a:ext>
                </a:extLst>
              </p:cNvPr>
              <p:cNvSpPr/>
              <p:nvPr/>
            </p:nvSpPr>
            <p:spPr bwMode="auto">
              <a:xfrm>
                <a:off x="5183021" y="1217135"/>
                <a:ext cx="2483760" cy="2130272"/>
              </a:xfrm>
              <a:custGeom>
                <a:avLst/>
                <a:gdLst>
                  <a:gd name="connsiteX0" fmla="*/ 1065136 w 2483760"/>
                  <a:gd name="connsiteY0" fmla="*/ 0 h 2130272"/>
                  <a:gd name="connsiteX1" fmla="*/ 1174040 w 2483760"/>
                  <a:gd name="connsiteY1" fmla="*/ 5499 h 2130272"/>
                  <a:gd name="connsiteX2" fmla="*/ 1241880 w 2483760"/>
                  <a:gd name="connsiteY2" fmla="*/ 15853 h 2130272"/>
                  <a:gd name="connsiteX3" fmla="*/ 1309720 w 2483760"/>
                  <a:gd name="connsiteY3" fmla="*/ 5499 h 2130272"/>
                  <a:gd name="connsiteX4" fmla="*/ 1418624 w 2483760"/>
                  <a:gd name="connsiteY4" fmla="*/ 0 h 2130272"/>
                  <a:gd name="connsiteX5" fmla="*/ 2483760 w 2483760"/>
                  <a:gd name="connsiteY5" fmla="*/ 1065136 h 2130272"/>
                  <a:gd name="connsiteX6" fmla="*/ 1418624 w 2483760"/>
                  <a:gd name="connsiteY6" fmla="*/ 2130272 h 2130272"/>
                  <a:gd name="connsiteX7" fmla="*/ 1309720 w 2483760"/>
                  <a:gd name="connsiteY7" fmla="*/ 2124773 h 2130272"/>
                  <a:gd name="connsiteX8" fmla="*/ 1241880 w 2483760"/>
                  <a:gd name="connsiteY8" fmla="*/ 2114419 h 2130272"/>
                  <a:gd name="connsiteX9" fmla="*/ 1174040 w 2483760"/>
                  <a:gd name="connsiteY9" fmla="*/ 2124773 h 2130272"/>
                  <a:gd name="connsiteX10" fmla="*/ 1065136 w 2483760"/>
                  <a:gd name="connsiteY10" fmla="*/ 2130272 h 2130272"/>
                  <a:gd name="connsiteX11" fmla="*/ 0 w 2483760"/>
                  <a:gd name="connsiteY11" fmla="*/ 1065136 h 2130272"/>
                  <a:gd name="connsiteX12" fmla="*/ 1065136 w 2483760"/>
                  <a:gd name="connsiteY12" fmla="*/ 0 h 2130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760" h="2130272">
                    <a:moveTo>
                      <a:pt x="1065136" y="0"/>
                    </a:moveTo>
                    <a:cubicBezTo>
                      <a:pt x="1101902" y="0"/>
                      <a:pt x="1138233" y="1863"/>
                      <a:pt x="1174040" y="5499"/>
                    </a:cubicBezTo>
                    <a:lnTo>
                      <a:pt x="1241880" y="15853"/>
                    </a:lnTo>
                    <a:lnTo>
                      <a:pt x="1309720" y="5499"/>
                    </a:lnTo>
                    <a:cubicBezTo>
                      <a:pt x="1345527" y="1863"/>
                      <a:pt x="1381858" y="0"/>
                      <a:pt x="1418624" y="0"/>
                    </a:cubicBezTo>
                    <a:cubicBezTo>
                      <a:pt x="2006882" y="0"/>
                      <a:pt x="2483760" y="476878"/>
                      <a:pt x="2483760" y="1065136"/>
                    </a:cubicBezTo>
                    <a:cubicBezTo>
                      <a:pt x="2483760" y="1653394"/>
                      <a:pt x="2006882" y="2130272"/>
                      <a:pt x="1418624" y="2130272"/>
                    </a:cubicBezTo>
                    <a:cubicBezTo>
                      <a:pt x="1381858" y="2130272"/>
                      <a:pt x="1345527" y="2128409"/>
                      <a:pt x="1309720" y="2124773"/>
                    </a:cubicBezTo>
                    <a:lnTo>
                      <a:pt x="1241880" y="2114419"/>
                    </a:lnTo>
                    <a:lnTo>
                      <a:pt x="1174040" y="2124773"/>
                    </a:lnTo>
                    <a:cubicBezTo>
                      <a:pt x="1138233" y="2128409"/>
                      <a:pt x="1101902" y="2130272"/>
                      <a:pt x="1065136" y="2130272"/>
                    </a:cubicBez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C617E8BD-B5BF-41F6-8531-AA92420939A8}"/>
                  </a:ext>
                </a:extLst>
              </p:cNvPr>
              <p:cNvSpPr/>
              <p:nvPr/>
            </p:nvSpPr>
            <p:spPr bwMode="auto">
              <a:xfrm rot="1800000" flipH="1">
                <a:off x="5185189" y="4439931"/>
                <a:ext cx="680964" cy="915028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E4BD7D12-3952-4AF3-B6E4-0452AD159213}"/>
                  </a:ext>
                </a:extLst>
              </p:cNvPr>
              <p:cNvGrpSpPr/>
              <p:nvPr/>
            </p:nvGrpSpPr>
            <p:grpSpPr>
              <a:xfrm flipH="1">
                <a:off x="5503515" y="3878332"/>
                <a:ext cx="582285" cy="797139"/>
                <a:chOff x="3235465" y="3089261"/>
                <a:chExt cx="582285" cy="797139"/>
              </a:xfrm>
              <a:solidFill>
                <a:srgbClr val="0070C0"/>
              </a:solidFill>
            </p:grpSpPr>
            <p:sp>
              <p:nvSpPr>
                <p:cNvPr id="230" name="台形 229">
                  <a:extLst>
                    <a:ext uri="{FF2B5EF4-FFF2-40B4-BE49-F238E27FC236}">
                      <a16:creationId xmlns:a16="http://schemas.microsoft.com/office/drawing/2014/main" id="{173F1282-EDF1-462A-B96E-C72F39A04FE0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235465" y="3089261"/>
                  <a:ext cx="370433" cy="788797"/>
                </a:xfrm>
                <a:prstGeom prst="trapezoid">
                  <a:avLst>
                    <a:gd name="adj" fmla="val 38021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1" name="台形 230">
                  <a:extLst>
                    <a:ext uri="{FF2B5EF4-FFF2-40B4-BE49-F238E27FC236}">
                      <a16:creationId xmlns:a16="http://schemas.microsoft.com/office/drawing/2014/main" id="{B1D8BB21-527C-44A1-89C5-96A50A7F117D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382428" y="3692042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A3703E5D-ABD5-421E-A210-D5E7BA718289}"/>
                  </a:ext>
                </a:extLst>
              </p:cNvPr>
              <p:cNvSpPr/>
              <p:nvPr/>
            </p:nvSpPr>
            <p:spPr bwMode="auto">
              <a:xfrm rot="20700000">
                <a:off x="5116141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9" name="四角形: 角を丸くする 198">
                <a:extLst>
                  <a:ext uri="{FF2B5EF4-FFF2-40B4-BE49-F238E27FC236}">
                    <a16:creationId xmlns:a16="http://schemas.microsoft.com/office/drawing/2014/main" id="{7F09F10E-0066-473D-B6B5-988EC5F6702E}"/>
                  </a:ext>
                </a:extLst>
              </p:cNvPr>
              <p:cNvSpPr/>
              <p:nvPr/>
            </p:nvSpPr>
            <p:spPr bwMode="auto">
              <a:xfrm flipH="1">
                <a:off x="6544975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AFFFD75C-1484-400C-B899-98356C46231E}"/>
                  </a:ext>
                </a:extLst>
              </p:cNvPr>
              <p:cNvSpPr/>
              <p:nvPr/>
            </p:nvSpPr>
            <p:spPr bwMode="auto">
              <a:xfrm flipH="1">
                <a:off x="6535669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1" name="四角形: 角を丸くする 200">
                <a:extLst>
                  <a:ext uri="{FF2B5EF4-FFF2-40B4-BE49-F238E27FC236}">
                    <a16:creationId xmlns:a16="http://schemas.microsoft.com/office/drawing/2014/main" id="{75067D86-8748-496D-B2DD-C2D05F5A8349}"/>
                  </a:ext>
                </a:extLst>
              </p:cNvPr>
              <p:cNvSpPr/>
              <p:nvPr/>
            </p:nvSpPr>
            <p:spPr bwMode="auto">
              <a:xfrm>
                <a:off x="6166338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AA8CE976-B80A-47D4-8DE0-8EB3C0DD53FF}"/>
                  </a:ext>
                </a:extLst>
              </p:cNvPr>
              <p:cNvSpPr/>
              <p:nvPr/>
            </p:nvSpPr>
            <p:spPr bwMode="auto">
              <a:xfrm>
                <a:off x="5862596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" name="台形 202">
                <a:extLst>
                  <a:ext uri="{FF2B5EF4-FFF2-40B4-BE49-F238E27FC236}">
                    <a16:creationId xmlns:a16="http://schemas.microsoft.com/office/drawing/2014/main" id="{DBC36611-6C16-4DA5-945A-43A12C71899C}"/>
                  </a:ext>
                </a:extLst>
              </p:cNvPr>
              <p:cNvSpPr/>
              <p:nvPr/>
            </p:nvSpPr>
            <p:spPr bwMode="auto">
              <a:xfrm rot="10800000" flipV="1">
                <a:off x="5944416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otGrid">
                <a:fgClr>
                  <a:srgbClr val="808080">
                    <a:lumMod val="50000"/>
                  </a:srgbClr>
                </a:fgClr>
                <a:bgClr>
                  <a:srgbClr val="FFFFFF">
                    <a:lumMod val="50000"/>
                  </a:srgb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" name="四角形: 上の 2 つの角を丸める 203">
                <a:extLst>
                  <a:ext uri="{FF2B5EF4-FFF2-40B4-BE49-F238E27FC236}">
                    <a16:creationId xmlns:a16="http://schemas.microsoft.com/office/drawing/2014/main" id="{D13E0CB3-1234-4F8B-A3FE-CDB2376563CD}"/>
                  </a:ext>
                </a:extLst>
              </p:cNvPr>
              <p:cNvSpPr/>
              <p:nvPr/>
            </p:nvSpPr>
            <p:spPr bwMode="auto">
              <a:xfrm>
                <a:off x="5966902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0FBD2F2F-6E17-4347-A02B-F78B2CC9C437}"/>
                  </a:ext>
                </a:extLst>
              </p:cNvPr>
              <p:cNvSpPr/>
              <p:nvPr/>
            </p:nvSpPr>
            <p:spPr bwMode="auto">
              <a:xfrm>
                <a:off x="6117397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5B4964CE-8F2C-479D-905A-2C576CCF52BC}"/>
                  </a:ext>
                </a:extLst>
              </p:cNvPr>
              <p:cNvSpPr/>
              <p:nvPr/>
            </p:nvSpPr>
            <p:spPr bwMode="auto">
              <a:xfrm>
                <a:off x="6203122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7" name="台形 206">
                <a:extLst>
                  <a:ext uri="{FF2B5EF4-FFF2-40B4-BE49-F238E27FC236}">
                    <a16:creationId xmlns:a16="http://schemas.microsoft.com/office/drawing/2014/main" id="{BF813648-AEF0-4B9B-A2F7-85ED62BA495A}"/>
                  </a:ext>
                </a:extLst>
              </p:cNvPr>
              <p:cNvSpPr/>
              <p:nvPr/>
            </p:nvSpPr>
            <p:spPr bwMode="auto">
              <a:xfrm rot="10800000">
                <a:off x="6006517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20A577B6-0331-44A4-BD3D-E711CFA5E194}"/>
                  </a:ext>
                </a:extLst>
              </p:cNvPr>
              <p:cNvSpPr/>
              <p:nvPr/>
            </p:nvSpPr>
            <p:spPr bwMode="auto">
              <a:xfrm>
                <a:off x="6248158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9" name="台形 208">
                <a:extLst>
                  <a:ext uri="{FF2B5EF4-FFF2-40B4-BE49-F238E27FC236}">
                    <a16:creationId xmlns:a16="http://schemas.microsoft.com/office/drawing/2014/main" id="{61A03C00-7F4D-4F64-808D-BB578642DA95}"/>
                  </a:ext>
                </a:extLst>
              </p:cNvPr>
              <p:cNvSpPr/>
              <p:nvPr/>
            </p:nvSpPr>
            <p:spPr bwMode="auto">
              <a:xfrm rot="10800000">
                <a:off x="6333822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45AAAA36-559F-4639-B633-E872DCD15639}"/>
                  </a:ext>
                </a:extLst>
              </p:cNvPr>
              <p:cNvGrpSpPr/>
              <p:nvPr/>
            </p:nvGrpSpPr>
            <p:grpSpPr>
              <a:xfrm rot="900000">
                <a:off x="6279819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228" name="楕円 50">
                  <a:extLst>
                    <a:ext uri="{FF2B5EF4-FFF2-40B4-BE49-F238E27FC236}">
                      <a16:creationId xmlns:a16="http://schemas.microsoft.com/office/drawing/2014/main" id="{211B64BE-915F-477C-873A-57218CDFA3AB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9" name="楕円 50">
                  <a:extLst>
                    <a:ext uri="{FF2B5EF4-FFF2-40B4-BE49-F238E27FC236}">
                      <a16:creationId xmlns:a16="http://schemas.microsoft.com/office/drawing/2014/main" id="{60A63A71-09B6-4652-BA25-C131D7767FEB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233E5115-B061-4005-A92C-7CE2AD86F949}"/>
                  </a:ext>
                </a:extLst>
              </p:cNvPr>
              <p:cNvSpPr/>
              <p:nvPr/>
            </p:nvSpPr>
            <p:spPr bwMode="auto">
              <a:xfrm rot="900000" flipH="1">
                <a:off x="7230496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F2B3FB0E-F3C7-4BE0-8D48-9CD0B9E8C9F2}"/>
                  </a:ext>
                </a:extLst>
              </p:cNvPr>
              <p:cNvSpPr/>
              <p:nvPr/>
            </p:nvSpPr>
            <p:spPr bwMode="auto">
              <a:xfrm>
                <a:off x="5282372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3" name="四角形: 角を丸くする 212">
                <a:extLst>
                  <a:ext uri="{FF2B5EF4-FFF2-40B4-BE49-F238E27FC236}">
                    <a16:creationId xmlns:a16="http://schemas.microsoft.com/office/drawing/2014/main" id="{78405777-F52B-47DD-BCE3-77D5BF4767F4}"/>
                  </a:ext>
                </a:extLst>
              </p:cNvPr>
              <p:cNvSpPr/>
              <p:nvPr/>
            </p:nvSpPr>
            <p:spPr bwMode="auto">
              <a:xfrm flipH="1">
                <a:off x="6544974" y="5518006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9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0CFBEE21-6EEF-4DB1-A8CC-6BBDD3F4908D}"/>
                  </a:ext>
                </a:extLst>
              </p:cNvPr>
              <p:cNvSpPr/>
              <p:nvPr/>
            </p:nvSpPr>
            <p:spPr bwMode="auto">
              <a:xfrm>
                <a:off x="6166338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9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F14B6FCE-AF03-48FB-BD02-FFADB29E3AC2}"/>
                  </a:ext>
                </a:extLst>
              </p:cNvPr>
              <p:cNvGrpSpPr/>
              <p:nvPr/>
            </p:nvGrpSpPr>
            <p:grpSpPr>
              <a:xfrm rot="20700000">
                <a:off x="6418456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226" name="楕円 50">
                  <a:extLst>
                    <a:ext uri="{FF2B5EF4-FFF2-40B4-BE49-F238E27FC236}">
                      <a16:creationId xmlns:a16="http://schemas.microsoft.com/office/drawing/2014/main" id="{7658BADB-5231-419D-9FD0-0DEE8D266336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7" name="楕円 50">
                  <a:extLst>
                    <a:ext uri="{FF2B5EF4-FFF2-40B4-BE49-F238E27FC236}">
                      <a16:creationId xmlns:a16="http://schemas.microsoft.com/office/drawing/2014/main" id="{1D058378-64E7-4523-9ED9-8418CA31DA9B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6682F640-AE01-4E1D-B61C-FFB0976E25A9}"/>
                  </a:ext>
                </a:extLst>
              </p:cNvPr>
              <p:cNvSpPr/>
              <p:nvPr/>
            </p:nvSpPr>
            <p:spPr bwMode="auto">
              <a:xfrm>
                <a:off x="6330314" y="4191914"/>
                <a:ext cx="192712" cy="135015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BBB3119D-4471-42EA-9F8B-02FC27B80FD0}"/>
                  </a:ext>
                </a:extLst>
              </p:cNvPr>
              <p:cNvSpPr/>
              <p:nvPr/>
            </p:nvSpPr>
            <p:spPr bwMode="auto">
              <a:xfrm flipH="1">
                <a:off x="5223030" y="1302655"/>
                <a:ext cx="2416175" cy="1360675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86C684EF-3D52-46D5-989A-B5190E4E9FC9}"/>
                  </a:ext>
                </a:extLst>
              </p:cNvPr>
              <p:cNvSpPr/>
              <p:nvPr/>
            </p:nvSpPr>
            <p:spPr bwMode="auto">
              <a:xfrm>
                <a:off x="5721176" y="2568863"/>
                <a:ext cx="237090" cy="365082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560F88C3-6CE7-440D-8E7C-C461F49C2A5A}"/>
                  </a:ext>
                </a:extLst>
              </p:cNvPr>
              <p:cNvSpPr/>
              <p:nvPr/>
            </p:nvSpPr>
            <p:spPr bwMode="auto">
              <a:xfrm>
                <a:off x="6883226" y="2568863"/>
                <a:ext cx="237090" cy="365082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B41A8670-DF7E-4F44-9D21-FB58B718B64C}"/>
                  </a:ext>
                </a:extLst>
              </p:cNvPr>
              <p:cNvSpPr/>
              <p:nvPr/>
            </p:nvSpPr>
            <p:spPr bwMode="auto">
              <a:xfrm>
                <a:off x="6314224" y="3071859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5111AFF4-0E06-45F8-8525-879D50102F05}"/>
                  </a:ext>
                </a:extLst>
              </p:cNvPr>
              <p:cNvSpPr/>
              <p:nvPr/>
            </p:nvSpPr>
            <p:spPr bwMode="auto">
              <a:xfrm>
                <a:off x="5549277" y="2348880"/>
                <a:ext cx="580887" cy="83553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644A2816-2DBB-4B74-99BB-6A282DC22FD5}"/>
                  </a:ext>
                </a:extLst>
              </p:cNvPr>
              <p:cNvSpPr/>
              <p:nvPr/>
            </p:nvSpPr>
            <p:spPr bwMode="auto">
              <a:xfrm>
                <a:off x="6716380" y="2348880"/>
                <a:ext cx="580887" cy="83553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2042D1D2-CA43-4B03-A4F7-88F9EFA47574}"/>
                  </a:ext>
                </a:extLst>
              </p:cNvPr>
              <p:cNvSpPr/>
              <p:nvPr/>
            </p:nvSpPr>
            <p:spPr bwMode="auto">
              <a:xfrm>
                <a:off x="6937505" y="2571714"/>
                <a:ext cx="128733" cy="198229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8F6EAF5E-B541-402D-AF90-6325A4F14460}"/>
                  </a:ext>
                </a:extLst>
              </p:cNvPr>
              <p:cNvSpPr/>
              <p:nvPr/>
            </p:nvSpPr>
            <p:spPr bwMode="auto">
              <a:xfrm>
                <a:off x="5775455" y="2571714"/>
                <a:ext cx="128733" cy="198229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5" name="月 224">
                <a:extLst>
                  <a:ext uri="{FF2B5EF4-FFF2-40B4-BE49-F238E27FC236}">
                    <a16:creationId xmlns:a16="http://schemas.microsoft.com/office/drawing/2014/main" id="{AEB5CB22-512E-4090-BDDE-81B27C53EFAE}"/>
                  </a:ext>
                </a:extLst>
              </p:cNvPr>
              <p:cNvSpPr/>
              <p:nvPr/>
            </p:nvSpPr>
            <p:spPr bwMode="auto">
              <a:xfrm rot="16200000">
                <a:off x="6375270" y="3179241"/>
                <a:ext cx="121519" cy="42597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AD044A99-9B8D-467B-8A71-74D4C31302F1}"/>
                </a:ext>
              </a:extLst>
            </p:cNvPr>
            <p:cNvGrpSpPr/>
            <p:nvPr/>
          </p:nvGrpSpPr>
          <p:grpSpPr>
            <a:xfrm>
              <a:off x="575178" y="-205442"/>
              <a:ext cx="845131" cy="1064927"/>
              <a:chOff x="5913961" y="1206738"/>
              <a:chExt cx="845131" cy="1064927"/>
            </a:xfrm>
          </p:grpSpPr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C8B150E9-D2F8-4775-BDD7-B476DBEDF914}"/>
                  </a:ext>
                </a:extLst>
              </p:cNvPr>
              <p:cNvSpPr/>
              <p:nvPr/>
            </p:nvSpPr>
            <p:spPr bwMode="auto">
              <a:xfrm rot="1832324">
                <a:off x="5992481" y="1413402"/>
                <a:ext cx="610920" cy="358416"/>
              </a:xfrm>
              <a:custGeom>
                <a:avLst/>
                <a:gdLst>
                  <a:gd name="connsiteX0" fmla="*/ 156404 w 502749"/>
                  <a:gd name="connsiteY0" fmla="*/ 19743 h 294954"/>
                  <a:gd name="connsiteX1" fmla="*/ 232665 w 502749"/>
                  <a:gd name="connsiteY1" fmla="*/ 980 h 294954"/>
                  <a:gd name="connsiteX2" fmla="*/ 500970 w 502749"/>
                  <a:gd name="connsiteY2" fmla="*/ 187334 h 294954"/>
                  <a:gd name="connsiteX3" fmla="*/ 502749 w 502749"/>
                  <a:gd name="connsiteY3" fmla="*/ 206257 h 294954"/>
                  <a:gd name="connsiteX4" fmla="*/ 366689 w 502749"/>
                  <a:gd name="connsiteY4" fmla="*/ 264211 h 294954"/>
                  <a:gd name="connsiteX5" fmla="*/ 366925 w 502749"/>
                  <a:gd name="connsiteY5" fmla="*/ 263299 h 294954"/>
                  <a:gd name="connsiteX6" fmla="*/ 362908 w 502749"/>
                  <a:gd name="connsiteY6" fmla="*/ 225458 h 294954"/>
                  <a:gd name="connsiteX7" fmla="*/ 245144 w 502749"/>
                  <a:gd name="connsiteY7" fmla="*/ 143664 h 294954"/>
                  <a:gd name="connsiteX8" fmla="*/ 143365 w 502749"/>
                  <a:gd name="connsiteY8" fmla="*/ 244658 h 294954"/>
                  <a:gd name="connsiteX9" fmla="*/ 141260 w 502749"/>
                  <a:gd name="connsiteY9" fmla="*/ 244458 h 294954"/>
                  <a:gd name="connsiteX10" fmla="*/ 139333 w 502749"/>
                  <a:gd name="connsiteY10" fmla="*/ 250665 h 294954"/>
                  <a:gd name="connsiteX11" fmla="*/ 72516 w 502749"/>
                  <a:gd name="connsiteY11" fmla="*/ 294954 h 294954"/>
                  <a:gd name="connsiteX12" fmla="*/ 1473 w 502749"/>
                  <a:gd name="connsiteY12" fmla="*/ 237053 h 294954"/>
                  <a:gd name="connsiteX13" fmla="*/ 872 w 502749"/>
                  <a:gd name="connsiteY13" fmla="*/ 231086 h 294954"/>
                  <a:gd name="connsiteX14" fmla="*/ 782 w 502749"/>
                  <a:gd name="connsiteY14" fmla="*/ 231077 h 294954"/>
                  <a:gd name="connsiteX15" fmla="*/ 840 w 502749"/>
                  <a:gd name="connsiteY15" fmla="*/ 230766 h 294954"/>
                  <a:gd name="connsiteX16" fmla="*/ 0 w 502749"/>
                  <a:gd name="connsiteY16" fmla="*/ 222438 h 294954"/>
                  <a:gd name="connsiteX17" fmla="*/ 5699 w 502749"/>
                  <a:gd name="connsiteY17" fmla="*/ 194212 h 294954"/>
                  <a:gd name="connsiteX18" fmla="*/ 8354 w 502749"/>
                  <a:gd name="connsiteY18" fmla="*/ 190274 h 294954"/>
                  <a:gd name="connsiteX19" fmla="*/ 9067 w 502749"/>
                  <a:gd name="connsiteY19" fmla="*/ 186434 h 294954"/>
                  <a:gd name="connsiteX20" fmla="*/ 156404 w 502749"/>
                  <a:gd name="connsiteY20" fmla="*/ 19743 h 294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02749" h="294954">
                    <a:moveTo>
                      <a:pt x="156404" y="19743"/>
                    </a:moveTo>
                    <a:cubicBezTo>
                      <a:pt x="180198" y="9791"/>
                      <a:pt x="205830" y="3326"/>
                      <a:pt x="232665" y="980"/>
                    </a:cubicBezTo>
                    <a:cubicBezTo>
                      <a:pt x="355342" y="-9749"/>
                      <a:pt x="468192" y="68632"/>
                      <a:pt x="500970" y="187334"/>
                    </a:cubicBezTo>
                    <a:lnTo>
                      <a:pt x="502749" y="206257"/>
                    </a:lnTo>
                    <a:lnTo>
                      <a:pt x="366689" y="264211"/>
                    </a:lnTo>
                    <a:lnTo>
                      <a:pt x="366925" y="263299"/>
                    </a:lnTo>
                    <a:cubicBezTo>
                      <a:pt x="367802" y="251138"/>
                      <a:pt x="366505" y="238483"/>
                      <a:pt x="362908" y="225458"/>
                    </a:cubicBezTo>
                    <a:cubicBezTo>
                      <a:pt x="348521" y="173358"/>
                      <a:pt x="298989" y="138955"/>
                      <a:pt x="245144" y="143664"/>
                    </a:cubicBezTo>
                    <a:cubicBezTo>
                      <a:pt x="191299" y="148373"/>
                      <a:pt x="148490" y="190851"/>
                      <a:pt x="143365" y="244658"/>
                    </a:cubicBezTo>
                    <a:lnTo>
                      <a:pt x="141260" y="244458"/>
                    </a:lnTo>
                    <a:lnTo>
                      <a:pt x="139333" y="250665"/>
                    </a:lnTo>
                    <a:cubicBezTo>
                      <a:pt x="128325" y="276692"/>
                      <a:pt x="102553" y="294954"/>
                      <a:pt x="72516" y="294954"/>
                    </a:cubicBezTo>
                    <a:cubicBezTo>
                      <a:pt x="37473" y="294954"/>
                      <a:pt x="8235" y="270097"/>
                      <a:pt x="1473" y="237053"/>
                    </a:cubicBezTo>
                    <a:lnTo>
                      <a:pt x="872" y="231086"/>
                    </a:lnTo>
                    <a:lnTo>
                      <a:pt x="782" y="231077"/>
                    </a:lnTo>
                    <a:cubicBezTo>
                      <a:pt x="801" y="230974"/>
                      <a:pt x="821" y="230870"/>
                      <a:pt x="840" y="230766"/>
                    </a:cubicBezTo>
                    <a:lnTo>
                      <a:pt x="0" y="222438"/>
                    </a:lnTo>
                    <a:cubicBezTo>
                      <a:pt x="0" y="212426"/>
                      <a:pt x="2029" y="202888"/>
                      <a:pt x="5699" y="194212"/>
                    </a:cubicBezTo>
                    <a:lnTo>
                      <a:pt x="8354" y="190274"/>
                    </a:lnTo>
                    <a:lnTo>
                      <a:pt x="9067" y="186434"/>
                    </a:lnTo>
                    <a:cubicBezTo>
                      <a:pt x="30192" y="110836"/>
                      <a:pt x="85024" y="49598"/>
                      <a:pt x="156404" y="1974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1E8B0E98-4DCF-4AE7-9117-15D3049C6048}"/>
                  </a:ext>
                </a:extLst>
              </p:cNvPr>
              <p:cNvSpPr/>
              <p:nvPr/>
            </p:nvSpPr>
            <p:spPr bwMode="auto">
              <a:xfrm rot="10800000" flipH="1">
                <a:off x="6335935" y="1206738"/>
                <a:ext cx="235724" cy="535292"/>
              </a:xfrm>
              <a:custGeom>
                <a:avLst/>
                <a:gdLst>
                  <a:gd name="connsiteX0" fmla="*/ 70445 w 214386"/>
                  <a:gd name="connsiteY0" fmla="*/ 484921 h 486836"/>
                  <a:gd name="connsiteX1" fmla="*/ 27986 w 214386"/>
                  <a:gd name="connsiteY1" fmla="*/ 479331 h 486836"/>
                  <a:gd name="connsiteX2" fmla="*/ 7505 w 214386"/>
                  <a:gd name="connsiteY2" fmla="*/ 402896 h 486836"/>
                  <a:gd name="connsiteX3" fmla="*/ 97806 w 214386"/>
                  <a:gd name="connsiteY3" fmla="*/ 246491 h 486836"/>
                  <a:gd name="connsiteX4" fmla="*/ 97806 w 214386"/>
                  <a:gd name="connsiteY4" fmla="*/ 58290 h 486836"/>
                  <a:gd name="connsiteX5" fmla="*/ 156096 w 214386"/>
                  <a:gd name="connsiteY5" fmla="*/ 0 h 486836"/>
                  <a:gd name="connsiteX6" fmla="*/ 214386 w 214386"/>
                  <a:gd name="connsiteY6" fmla="*/ 58290 h 486836"/>
                  <a:gd name="connsiteX7" fmla="*/ 214386 w 214386"/>
                  <a:gd name="connsiteY7" fmla="*/ 254666 h 486836"/>
                  <a:gd name="connsiteX8" fmla="*/ 209806 w 214386"/>
                  <a:gd name="connsiteY8" fmla="*/ 277355 h 486836"/>
                  <a:gd name="connsiteX9" fmla="*/ 205061 w 214386"/>
                  <a:gd name="connsiteY9" fmla="*/ 284393 h 486836"/>
                  <a:gd name="connsiteX10" fmla="*/ 204945 w 214386"/>
                  <a:gd name="connsiteY10" fmla="*/ 284738 h 486836"/>
                  <a:gd name="connsiteX11" fmla="*/ 104421 w 214386"/>
                  <a:gd name="connsiteY11" fmla="*/ 458850 h 486836"/>
                  <a:gd name="connsiteX12" fmla="*/ 70445 w 214386"/>
                  <a:gd name="connsiteY12" fmla="*/ 484921 h 4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86" h="486836">
                    <a:moveTo>
                      <a:pt x="70445" y="484921"/>
                    </a:moveTo>
                    <a:cubicBezTo>
                      <a:pt x="56613" y="488627"/>
                      <a:pt x="41367" y="487057"/>
                      <a:pt x="27986" y="479331"/>
                    </a:cubicBezTo>
                    <a:cubicBezTo>
                      <a:pt x="1223" y="463879"/>
                      <a:pt x="-7946" y="429659"/>
                      <a:pt x="7505" y="402896"/>
                    </a:cubicBezTo>
                    <a:lnTo>
                      <a:pt x="97806" y="246491"/>
                    </a:lnTo>
                    <a:lnTo>
                      <a:pt x="97806" y="58290"/>
                    </a:lnTo>
                    <a:cubicBezTo>
                      <a:pt x="97806" y="26097"/>
                      <a:pt x="123903" y="0"/>
                      <a:pt x="156096" y="0"/>
                    </a:cubicBezTo>
                    <a:cubicBezTo>
                      <a:pt x="188289" y="0"/>
                      <a:pt x="214386" y="26097"/>
                      <a:pt x="214386" y="58290"/>
                    </a:cubicBezTo>
                    <a:lnTo>
                      <a:pt x="214386" y="254666"/>
                    </a:lnTo>
                    <a:cubicBezTo>
                      <a:pt x="214386" y="262714"/>
                      <a:pt x="212755" y="270382"/>
                      <a:pt x="209806" y="277355"/>
                    </a:cubicBezTo>
                    <a:lnTo>
                      <a:pt x="205061" y="284393"/>
                    </a:lnTo>
                    <a:lnTo>
                      <a:pt x="204945" y="284738"/>
                    </a:lnTo>
                    <a:lnTo>
                      <a:pt x="104421" y="458850"/>
                    </a:lnTo>
                    <a:cubicBezTo>
                      <a:pt x="96695" y="472232"/>
                      <a:pt x="84277" y="481215"/>
                      <a:pt x="70445" y="4849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D674E191-518C-4C24-B33C-2E942B6ADE88}"/>
                  </a:ext>
                </a:extLst>
              </p:cNvPr>
              <p:cNvSpPr/>
              <p:nvPr/>
            </p:nvSpPr>
            <p:spPr bwMode="auto">
              <a:xfrm rot="12600000" flipH="1">
                <a:off x="6408650" y="1214581"/>
                <a:ext cx="251166" cy="620492"/>
              </a:xfrm>
              <a:custGeom>
                <a:avLst/>
                <a:gdLst>
                  <a:gd name="connsiteX0" fmla="*/ 70445 w 214386"/>
                  <a:gd name="connsiteY0" fmla="*/ 484921 h 486836"/>
                  <a:gd name="connsiteX1" fmla="*/ 27986 w 214386"/>
                  <a:gd name="connsiteY1" fmla="*/ 479331 h 486836"/>
                  <a:gd name="connsiteX2" fmla="*/ 7505 w 214386"/>
                  <a:gd name="connsiteY2" fmla="*/ 402896 h 486836"/>
                  <a:gd name="connsiteX3" fmla="*/ 97806 w 214386"/>
                  <a:gd name="connsiteY3" fmla="*/ 246491 h 486836"/>
                  <a:gd name="connsiteX4" fmla="*/ 97806 w 214386"/>
                  <a:gd name="connsiteY4" fmla="*/ 58290 h 486836"/>
                  <a:gd name="connsiteX5" fmla="*/ 156096 w 214386"/>
                  <a:gd name="connsiteY5" fmla="*/ 0 h 486836"/>
                  <a:gd name="connsiteX6" fmla="*/ 214386 w 214386"/>
                  <a:gd name="connsiteY6" fmla="*/ 58290 h 486836"/>
                  <a:gd name="connsiteX7" fmla="*/ 214386 w 214386"/>
                  <a:gd name="connsiteY7" fmla="*/ 254666 h 486836"/>
                  <a:gd name="connsiteX8" fmla="*/ 209806 w 214386"/>
                  <a:gd name="connsiteY8" fmla="*/ 277355 h 486836"/>
                  <a:gd name="connsiteX9" fmla="*/ 205061 w 214386"/>
                  <a:gd name="connsiteY9" fmla="*/ 284393 h 486836"/>
                  <a:gd name="connsiteX10" fmla="*/ 204945 w 214386"/>
                  <a:gd name="connsiteY10" fmla="*/ 284738 h 486836"/>
                  <a:gd name="connsiteX11" fmla="*/ 104421 w 214386"/>
                  <a:gd name="connsiteY11" fmla="*/ 458850 h 486836"/>
                  <a:gd name="connsiteX12" fmla="*/ 70445 w 214386"/>
                  <a:gd name="connsiteY12" fmla="*/ 484921 h 4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86" h="486836">
                    <a:moveTo>
                      <a:pt x="70445" y="484921"/>
                    </a:moveTo>
                    <a:cubicBezTo>
                      <a:pt x="56613" y="488627"/>
                      <a:pt x="41367" y="487057"/>
                      <a:pt x="27986" y="479331"/>
                    </a:cubicBezTo>
                    <a:cubicBezTo>
                      <a:pt x="1223" y="463879"/>
                      <a:pt x="-7946" y="429659"/>
                      <a:pt x="7505" y="402896"/>
                    </a:cubicBezTo>
                    <a:lnTo>
                      <a:pt x="97806" y="246491"/>
                    </a:lnTo>
                    <a:lnTo>
                      <a:pt x="97806" y="58290"/>
                    </a:lnTo>
                    <a:cubicBezTo>
                      <a:pt x="97806" y="26097"/>
                      <a:pt x="123903" y="0"/>
                      <a:pt x="156096" y="0"/>
                    </a:cubicBezTo>
                    <a:cubicBezTo>
                      <a:pt x="188289" y="0"/>
                      <a:pt x="214386" y="26097"/>
                      <a:pt x="214386" y="58290"/>
                    </a:cubicBezTo>
                    <a:lnTo>
                      <a:pt x="214386" y="254666"/>
                    </a:lnTo>
                    <a:cubicBezTo>
                      <a:pt x="214386" y="262714"/>
                      <a:pt x="212755" y="270382"/>
                      <a:pt x="209806" y="277355"/>
                    </a:cubicBezTo>
                    <a:lnTo>
                      <a:pt x="205061" y="284393"/>
                    </a:lnTo>
                    <a:lnTo>
                      <a:pt x="204945" y="284738"/>
                    </a:lnTo>
                    <a:lnTo>
                      <a:pt x="104421" y="458850"/>
                    </a:lnTo>
                    <a:cubicBezTo>
                      <a:pt x="96695" y="472232"/>
                      <a:pt x="84277" y="481215"/>
                      <a:pt x="70445" y="4849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FB539EE5-11A1-4AEC-B431-6BC7C6E3F82B}"/>
                  </a:ext>
                </a:extLst>
              </p:cNvPr>
              <p:cNvSpPr/>
              <p:nvPr/>
            </p:nvSpPr>
            <p:spPr bwMode="auto">
              <a:xfrm>
                <a:off x="5913961" y="1367340"/>
                <a:ext cx="845131" cy="904325"/>
              </a:xfrm>
              <a:custGeom>
                <a:avLst/>
                <a:gdLst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392759 w 845131"/>
                  <a:gd name="connsiteY27" fmla="*/ 386592 h 904325"/>
                  <a:gd name="connsiteX28" fmla="*/ 543491 w 845131"/>
                  <a:gd name="connsiteY28" fmla="*/ 293694 h 904325"/>
                  <a:gd name="connsiteX29" fmla="*/ 584607 w 845131"/>
                  <a:gd name="connsiteY29" fmla="*/ 301412 h 904325"/>
                  <a:gd name="connsiteX30" fmla="*/ 676539 w 845131"/>
                  <a:gd name="connsiteY30" fmla="*/ 215933 h 904325"/>
                  <a:gd name="connsiteX31" fmla="*/ 726811 w 845131"/>
                  <a:gd name="connsiteY31" fmla="*/ 41485 h 904325"/>
                  <a:gd name="connsiteX32" fmla="*/ 776663 w 845131"/>
                  <a:gd name="connsiteY32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543491 w 845131"/>
                  <a:gd name="connsiteY27" fmla="*/ 293694 h 904325"/>
                  <a:gd name="connsiteX28" fmla="*/ 584607 w 845131"/>
                  <a:gd name="connsiteY28" fmla="*/ 301412 h 904325"/>
                  <a:gd name="connsiteX29" fmla="*/ 676539 w 845131"/>
                  <a:gd name="connsiteY29" fmla="*/ 215933 h 904325"/>
                  <a:gd name="connsiteX30" fmla="*/ 726811 w 845131"/>
                  <a:gd name="connsiteY30" fmla="*/ 41485 h 904325"/>
                  <a:gd name="connsiteX31" fmla="*/ 776663 w 845131"/>
                  <a:gd name="connsiteY31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584607 w 845131"/>
                  <a:gd name="connsiteY27" fmla="*/ 301412 h 904325"/>
                  <a:gd name="connsiteX28" fmla="*/ 676539 w 845131"/>
                  <a:gd name="connsiteY28" fmla="*/ 215933 h 904325"/>
                  <a:gd name="connsiteX29" fmla="*/ 726811 w 845131"/>
                  <a:gd name="connsiteY29" fmla="*/ 41485 h 904325"/>
                  <a:gd name="connsiteX30" fmla="*/ 776663 w 845131"/>
                  <a:gd name="connsiteY30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12522 w 845131"/>
                  <a:gd name="connsiteY13" fmla="*/ 620869 h 904325"/>
                  <a:gd name="connsiteX14" fmla="*/ 21278 w 845131"/>
                  <a:gd name="connsiteY14" fmla="*/ 439795 h 904325"/>
                  <a:gd name="connsiteX15" fmla="*/ 14513 w 845131"/>
                  <a:gd name="connsiteY15" fmla="*/ 419357 h 904325"/>
                  <a:gd name="connsiteX16" fmla="*/ 6216 w 845131"/>
                  <a:gd name="connsiteY16" fmla="*/ 406550 h 904325"/>
                  <a:gd name="connsiteX17" fmla="*/ 6869 w 845131"/>
                  <a:gd name="connsiteY17" fmla="*/ 341032 h 904325"/>
                  <a:gd name="connsiteX18" fmla="*/ 85884 w 845131"/>
                  <a:gd name="connsiteY18" fmla="*/ 288951 h 904325"/>
                  <a:gd name="connsiteX19" fmla="*/ 119177 w 845131"/>
                  <a:gd name="connsiteY19" fmla="*/ 295820 h 904325"/>
                  <a:gd name="connsiteX20" fmla="*/ 165043 w 845131"/>
                  <a:gd name="connsiteY20" fmla="*/ 342611 h 904325"/>
                  <a:gd name="connsiteX21" fmla="*/ 166611 w 845131"/>
                  <a:gd name="connsiteY21" fmla="*/ 350739 h 904325"/>
                  <a:gd name="connsiteX22" fmla="*/ 169024 w 845131"/>
                  <a:gd name="connsiteY22" fmla="*/ 350171 h 904325"/>
                  <a:gd name="connsiteX23" fmla="*/ 304249 w 845131"/>
                  <a:gd name="connsiteY23" fmla="*/ 451984 h 904325"/>
                  <a:gd name="connsiteX24" fmla="*/ 349418 w 845131"/>
                  <a:gd name="connsiteY24" fmla="*/ 441664 h 904325"/>
                  <a:gd name="connsiteX25" fmla="*/ 385907 w 845131"/>
                  <a:gd name="connsiteY25" fmla="*/ 418147 h 904325"/>
                  <a:gd name="connsiteX26" fmla="*/ 584607 w 845131"/>
                  <a:gd name="connsiteY26" fmla="*/ 301412 h 904325"/>
                  <a:gd name="connsiteX27" fmla="*/ 676539 w 845131"/>
                  <a:gd name="connsiteY27" fmla="*/ 215933 h 904325"/>
                  <a:gd name="connsiteX28" fmla="*/ 726811 w 845131"/>
                  <a:gd name="connsiteY28" fmla="*/ 41485 h 904325"/>
                  <a:gd name="connsiteX29" fmla="*/ 776663 w 845131"/>
                  <a:gd name="connsiteY29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12522 w 845131"/>
                  <a:gd name="connsiteY12" fmla="*/ 620869 h 904325"/>
                  <a:gd name="connsiteX13" fmla="*/ 21278 w 845131"/>
                  <a:gd name="connsiteY13" fmla="*/ 439795 h 904325"/>
                  <a:gd name="connsiteX14" fmla="*/ 14513 w 845131"/>
                  <a:gd name="connsiteY14" fmla="*/ 419357 h 904325"/>
                  <a:gd name="connsiteX15" fmla="*/ 6216 w 845131"/>
                  <a:gd name="connsiteY15" fmla="*/ 406550 h 904325"/>
                  <a:gd name="connsiteX16" fmla="*/ 6869 w 845131"/>
                  <a:gd name="connsiteY16" fmla="*/ 341032 h 904325"/>
                  <a:gd name="connsiteX17" fmla="*/ 85884 w 845131"/>
                  <a:gd name="connsiteY17" fmla="*/ 288951 h 904325"/>
                  <a:gd name="connsiteX18" fmla="*/ 119177 w 845131"/>
                  <a:gd name="connsiteY18" fmla="*/ 295820 h 904325"/>
                  <a:gd name="connsiteX19" fmla="*/ 165043 w 845131"/>
                  <a:gd name="connsiteY19" fmla="*/ 342611 h 904325"/>
                  <a:gd name="connsiteX20" fmla="*/ 166611 w 845131"/>
                  <a:gd name="connsiteY20" fmla="*/ 350739 h 904325"/>
                  <a:gd name="connsiteX21" fmla="*/ 169024 w 845131"/>
                  <a:gd name="connsiteY21" fmla="*/ 350171 h 904325"/>
                  <a:gd name="connsiteX22" fmla="*/ 304249 w 845131"/>
                  <a:gd name="connsiteY22" fmla="*/ 451984 h 904325"/>
                  <a:gd name="connsiteX23" fmla="*/ 349418 w 845131"/>
                  <a:gd name="connsiteY23" fmla="*/ 441664 h 904325"/>
                  <a:gd name="connsiteX24" fmla="*/ 385907 w 845131"/>
                  <a:gd name="connsiteY24" fmla="*/ 418147 h 904325"/>
                  <a:gd name="connsiteX25" fmla="*/ 584607 w 845131"/>
                  <a:gd name="connsiteY25" fmla="*/ 301412 h 904325"/>
                  <a:gd name="connsiteX26" fmla="*/ 676539 w 845131"/>
                  <a:gd name="connsiteY26" fmla="*/ 215933 h 904325"/>
                  <a:gd name="connsiteX27" fmla="*/ 726811 w 845131"/>
                  <a:gd name="connsiteY27" fmla="*/ 41485 h 904325"/>
                  <a:gd name="connsiteX28" fmla="*/ 776663 w 845131"/>
                  <a:gd name="connsiteY28" fmla="*/ 530 h 90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45131" h="904325">
                    <a:moveTo>
                      <a:pt x="776663" y="530"/>
                    </a:moveTo>
                    <a:cubicBezTo>
                      <a:pt x="784406" y="-472"/>
                      <a:pt x="792487" y="-80"/>
                      <a:pt x="800513" y="1920"/>
                    </a:cubicBezTo>
                    <a:cubicBezTo>
                      <a:pt x="816565" y="5919"/>
                      <a:pt x="829354" y="15589"/>
                      <a:pt x="837054" y="27990"/>
                    </a:cubicBezTo>
                    <a:cubicBezTo>
                      <a:pt x="844755" y="40392"/>
                      <a:pt x="847367" y="55524"/>
                      <a:pt x="843066" y="70450"/>
                    </a:cubicBezTo>
                    <a:lnTo>
                      <a:pt x="787103" y="264647"/>
                    </a:lnTo>
                    <a:cubicBezTo>
                      <a:pt x="787046" y="264756"/>
                      <a:pt x="786987" y="264864"/>
                      <a:pt x="786929" y="264973"/>
                    </a:cubicBezTo>
                    <a:lnTo>
                      <a:pt x="785185" y="273305"/>
                    </a:lnTo>
                    <a:cubicBezTo>
                      <a:pt x="782126" y="280321"/>
                      <a:pt x="777534" y="286896"/>
                      <a:pt x="771414" y="292587"/>
                    </a:cubicBezTo>
                    <a:lnTo>
                      <a:pt x="707080" y="445798"/>
                    </a:lnTo>
                    <a:lnTo>
                      <a:pt x="707080" y="752220"/>
                    </a:lnTo>
                    <a:cubicBezTo>
                      <a:pt x="707080" y="836226"/>
                      <a:pt x="633839" y="904325"/>
                      <a:pt x="543491" y="904325"/>
                    </a:cubicBezTo>
                    <a:cubicBezTo>
                      <a:pt x="453146" y="904325"/>
                      <a:pt x="379904" y="836225"/>
                      <a:pt x="379904" y="752221"/>
                    </a:cubicBezTo>
                    <a:lnTo>
                      <a:pt x="312522" y="620869"/>
                    </a:lnTo>
                    <a:cubicBezTo>
                      <a:pt x="185470" y="627092"/>
                      <a:pt x="70377" y="553173"/>
                      <a:pt x="21278" y="439795"/>
                    </a:cubicBezTo>
                    <a:lnTo>
                      <a:pt x="14513" y="419357"/>
                    </a:lnTo>
                    <a:lnTo>
                      <a:pt x="6216" y="406550"/>
                    </a:lnTo>
                    <a:cubicBezTo>
                      <a:pt x="-1966" y="386227"/>
                      <a:pt x="-2395" y="362781"/>
                      <a:pt x="6869" y="341032"/>
                    </a:cubicBezTo>
                    <a:cubicBezTo>
                      <a:pt x="20765" y="308408"/>
                      <a:pt x="52523" y="288867"/>
                      <a:pt x="85884" y="288951"/>
                    </a:cubicBezTo>
                    <a:cubicBezTo>
                      <a:pt x="97004" y="288979"/>
                      <a:pt x="108303" y="291188"/>
                      <a:pt x="119177" y="295820"/>
                    </a:cubicBezTo>
                    <a:cubicBezTo>
                      <a:pt x="140926" y="305084"/>
                      <a:pt x="156862" y="322287"/>
                      <a:pt x="165043" y="342611"/>
                    </a:cubicBezTo>
                    <a:lnTo>
                      <a:pt x="166611" y="350739"/>
                    </a:lnTo>
                    <a:lnTo>
                      <a:pt x="169024" y="350171"/>
                    </a:lnTo>
                    <a:cubicBezTo>
                      <a:pt x="183641" y="412283"/>
                      <a:pt x="240518" y="455105"/>
                      <a:pt x="304249" y="451984"/>
                    </a:cubicBezTo>
                    <a:cubicBezTo>
                      <a:pt x="320183" y="451204"/>
                      <a:pt x="335409" y="447607"/>
                      <a:pt x="349418" y="441664"/>
                    </a:cubicBezTo>
                    <a:lnTo>
                      <a:pt x="385907" y="418147"/>
                    </a:lnTo>
                    <a:lnTo>
                      <a:pt x="584607" y="301412"/>
                    </a:lnTo>
                    <a:lnTo>
                      <a:pt x="676539" y="215933"/>
                    </a:lnTo>
                    <a:lnTo>
                      <a:pt x="726811" y="41485"/>
                    </a:lnTo>
                    <a:cubicBezTo>
                      <a:pt x="733262" y="19098"/>
                      <a:pt x="753436" y="3538"/>
                      <a:pt x="776663" y="53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D6767893-1593-446D-9F48-6475776EF8DA}"/>
              </a:ext>
            </a:extLst>
          </p:cNvPr>
          <p:cNvGrpSpPr>
            <a:grpSpLocks noChangeAspect="1"/>
          </p:cNvGrpSpPr>
          <p:nvPr/>
        </p:nvGrpSpPr>
        <p:grpSpPr>
          <a:xfrm>
            <a:off x="2535060" y="2703873"/>
            <a:ext cx="1069908" cy="1678833"/>
            <a:chOff x="2788865" y="-2390196"/>
            <a:chExt cx="3053896" cy="4791981"/>
          </a:xfrm>
        </p:grpSpPr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5E9E1E87-B178-4508-9523-B63EBD8F4719}"/>
                </a:ext>
              </a:extLst>
            </p:cNvPr>
            <p:cNvGrpSpPr/>
            <p:nvPr/>
          </p:nvGrpSpPr>
          <p:grpSpPr>
            <a:xfrm>
              <a:off x="2992544" y="-2390196"/>
              <a:ext cx="2624011" cy="4791981"/>
              <a:chOff x="5116141" y="1217135"/>
              <a:chExt cx="2624011" cy="4791981"/>
            </a:xfrm>
          </p:grpSpPr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100AF4C6-35A3-4B9D-A1CB-D30436E40CA0}"/>
                  </a:ext>
                </a:extLst>
              </p:cNvPr>
              <p:cNvSpPr/>
              <p:nvPr/>
            </p:nvSpPr>
            <p:spPr bwMode="auto">
              <a:xfrm>
                <a:off x="5183021" y="1217135"/>
                <a:ext cx="2483760" cy="2130272"/>
              </a:xfrm>
              <a:custGeom>
                <a:avLst/>
                <a:gdLst>
                  <a:gd name="connsiteX0" fmla="*/ 1065136 w 2483760"/>
                  <a:gd name="connsiteY0" fmla="*/ 0 h 2130272"/>
                  <a:gd name="connsiteX1" fmla="*/ 1174040 w 2483760"/>
                  <a:gd name="connsiteY1" fmla="*/ 5499 h 2130272"/>
                  <a:gd name="connsiteX2" fmla="*/ 1241880 w 2483760"/>
                  <a:gd name="connsiteY2" fmla="*/ 15853 h 2130272"/>
                  <a:gd name="connsiteX3" fmla="*/ 1309720 w 2483760"/>
                  <a:gd name="connsiteY3" fmla="*/ 5499 h 2130272"/>
                  <a:gd name="connsiteX4" fmla="*/ 1418624 w 2483760"/>
                  <a:gd name="connsiteY4" fmla="*/ 0 h 2130272"/>
                  <a:gd name="connsiteX5" fmla="*/ 2483760 w 2483760"/>
                  <a:gd name="connsiteY5" fmla="*/ 1065136 h 2130272"/>
                  <a:gd name="connsiteX6" fmla="*/ 1418624 w 2483760"/>
                  <a:gd name="connsiteY6" fmla="*/ 2130272 h 2130272"/>
                  <a:gd name="connsiteX7" fmla="*/ 1309720 w 2483760"/>
                  <a:gd name="connsiteY7" fmla="*/ 2124773 h 2130272"/>
                  <a:gd name="connsiteX8" fmla="*/ 1241880 w 2483760"/>
                  <a:gd name="connsiteY8" fmla="*/ 2114419 h 2130272"/>
                  <a:gd name="connsiteX9" fmla="*/ 1174040 w 2483760"/>
                  <a:gd name="connsiteY9" fmla="*/ 2124773 h 2130272"/>
                  <a:gd name="connsiteX10" fmla="*/ 1065136 w 2483760"/>
                  <a:gd name="connsiteY10" fmla="*/ 2130272 h 2130272"/>
                  <a:gd name="connsiteX11" fmla="*/ 0 w 2483760"/>
                  <a:gd name="connsiteY11" fmla="*/ 1065136 h 2130272"/>
                  <a:gd name="connsiteX12" fmla="*/ 1065136 w 2483760"/>
                  <a:gd name="connsiteY12" fmla="*/ 0 h 2130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760" h="2130272">
                    <a:moveTo>
                      <a:pt x="1065136" y="0"/>
                    </a:moveTo>
                    <a:cubicBezTo>
                      <a:pt x="1101902" y="0"/>
                      <a:pt x="1138233" y="1863"/>
                      <a:pt x="1174040" y="5499"/>
                    </a:cubicBezTo>
                    <a:lnTo>
                      <a:pt x="1241880" y="15853"/>
                    </a:lnTo>
                    <a:lnTo>
                      <a:pt x="1309720" y="5499"/>
                    </a:lnTo>
                    <a:cubicBezTo>
                      <a:pt x="1345527" y="1863"/>
                      <a:pt x="1381858" y="0"/>
                      <a:pt x="1418624" y="0"/>
                    </a:cubicBezTo>
                    <a:cubicBezTo>
                      <a:pt x="2006882" y="0"/>
                      <a:pt x="2483760" y="476878"/>
                      <a:pt x="2483760" y="1065136"/>
                    </a:cubicBezTo>
                    <a:cubicBezTo>
                      <a:pt x="2483760" y="1653394"/>
                      <a:pt x="2006882" y="2130272"/>
                      <a:pt x="1418624" y="2130272"/>
                    </a:cubicBezTo>
                    <a:cubicBezTo>
                      <a:pt x="1381858" y="2130272"/>
                      <a:pt x="1345527" y="2128409"/>
                      <a:pt x="1309720" y="2124773"/>
                    </a:cubicBezTo>
                    <a:lnTo>
                      <a:pt x="1241880" y="2114419"/>
                    </a:lnTo>
                    <a:lnTo>
                      <a:pt x="1174040" y="2124773"/>
                    </a:lnTo>
                    <a:cubicBezTo>
                      <a:pt x="1138233" y="2128409"/>
                      <a:pt x="1101902" y="2130272"/>
                      <a:pt x="1065136" y="2130272"/>
                    </a:cubicBez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EF9FD16D-8BDC-4071-BBB6-2B10EEE709CA}"/>
                  </a:ext>
                </a:extLst>
              </p:cNvPr>
              <p:cNvSpPr/>
              <p:nvPr/>
            </p:nvSpPr>
            <p:spPr bwMode="auto">
              <a:xfrm rot="20700000">
                <a:off x="5116141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5" name="四角形: 角を丸くする 254">
                <a:extLst>
                  <a:ext uri="{FF2B5EF4-FFF2-40B4-BE49-F238E27FC236}">
                    <a16:creationId xmlns:a16="http://schemas.microsoft.com/office/drawing/2014/main" id="{B6847190-636C-4B2A-B68D-D99CE3C9B94D}"/>
                  </a:ext>
                </a:extLst>
              </p:cNvPr>
              <p:cNvSpPr/>
              <p:nvPr/>
            </p:nvSpPr>
            <p:spPr bwMode="auto">
              <a:xfrm flipH="1">
                <a:off x="6544975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1C961799-D0AD-4D32-AA24-0A1348326152}"/>
                  </a:ext>
                </a:extLst>
              </p:cNvPr>
              <p:cNvSpPr/>
              <p:nvPr/>
            </p:nvSpPr>
            <p:spPr bwMode="auto">
              <a:xfrm flipH="1">
                <a:off x="6535669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E8B990F1-A250-4B5D-8D11-0C03B6F260AA}"/>
                  </a:ext>
                </a:extLst>
              </p:cNvPr>
              <p:cNvSpPr/>
              <p:nvPr/>
            </p:nvSpPr>
            <p:spPr bwMode="auto">
              <a:xfrm>
                <a:off x="6166338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5239A1BB-5D61-4AD3-8159-59272BA46954}"/>
                  </a:ext>
                </a:extLst>
              </p:cNvPr>
              <p:cNvSpPr/>
              <p:nvPr/>
            </p:nvSpPr>
            <p:spPr bwMode="auto">
              <a:xfrm>
                <a:off x="5862596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9" name="台形 258">
                <a:extLst>
                  <a:ext uri="{FF2B5EF4-FFF2-40B4-BE49-F238E27FC236}">
                    <a16:creationId xmlns:a16="http://schemas.microsoft.com/office/drawing/2014/main" id="{3B7AB26A-7DC2-4705-B0CE-10B49E297B85}"/>
                  </a:ext>
                </a:extLst>
              </p:cNvPr>
              <p:cNvSpPr/>
              <p:nvPr/>
            </p:nvSpPr>
            <p:spPr bwMode="auto">
              <a:xfrm rot="10800000" flipV="1">
                <a:off x="5944416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otGrid">
                <a:fgClr>
                  <a:srgbClr val="808080">
                    <a:lumMod val="50000"/>
                  </a:srgbClr>
                </a:fgClr>
                <a:bgClr>
                  <a:srgbClr val="FFFFFF">
                    <a:lumMod val="50000"/>
                  </a:srgb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0" name="四角形: 上の 2 つの角を丸める 259">
                <a:extLst>
                  <a:ext uri="{FF2B5EF4-FFF2-40B4-BE49-F238E27FC236}">
                    <a16:creationId xmlns:a16="http://schemas.microsoft.com/office/drawing/2014/main" id="{847D93F7-7D30-4C89-BB94-C88C92DBA6D0}"/>
                  </a:ext>
                </a:extLst>
              </p:cNvPr>
              <p:cNvSpPr/>
              <p:nvPr/>
            </p:nvSpPr>
            <p:spPr bwMode="auto">
              <a:xfrm>
                <a:off x="5966902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D8FC4961-E581-4ECB-B242-F1A4B5B73573}"/>
                  </a:ext>
                </a:extLst>
              </p:cNvPr>
              <p:cNvSpPr/>
              <p:nvPr/>
            </p:nvSpPr>
            <p:spPr bwMode="auto">
              <a:xfrm>
                <a:off x="6117397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4770686D-D9D5-42B4-822A-8A360058FAA3}"/>
                  </a:ext>
                </a:extLst>
              </p:cNvPr>
              <p:cNvSpPr/>
              <p:nvPr/>
            </p:nvSpPr>
            <p:spPr bwMode="auto">
              <a:xfrm>
                <a:off x="6203122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3" name="台形 262">
                <a:extLst>
                  <a:ext uri="{FF2B5EF4-FFF2-40B4-BE49-F238E27FC236}">
                    <a16:creationId xmlns:a16="http://schemas.microsoft.com/office/drawing/2014/main" id="{DEF79B39-8550-4A22-B87F-3F7B888FBDC5}"/>
                  </a:ext>
                </a:extLst>
              </p:cNvPr>
              <p:cNvSpPr/>
              <p:nvPr/>
            </p:nvSpPr>
            <p:spPr bwMode="auto">
              <a:xfrm rot="10800000">
                <a:off x="6006517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B3CC1D0E-86E5-49E2-890D-D1E0ED1BB4C1}"/>
                  </a:ext>
                </a:extLst>
              </p:cNvPr>
              <p:cNvSpPr/>
              <p:nvPr/>
            </p:nvSpPr>
            <p:spPr bwMode="auto">
              <a:xfrm>
                <a:off x="6248158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5" name="台形 264">
                <a:extLst>
                  <a:ext uri="{FF2B5EF4-FFF2-40B4-BE49-F238E27FC236}">
                    <a16:creationId xmlns:a16="http://schemas.microsoft.com/office/drawing/2014/main" id="{DC48D055-64CC-4B5A-9156-8EA72861E35B}"/>
                  </a:ext>
                </a:extLst>
              </p:cNvPr>
              <p:cNvSpPr/>
              <p:nvPr/>
            </p:nvSpPr>
            <p:spPr bwMode="auto">
              <a:xfrm rot="10800000">
                <a:off x="6333822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1915278B-06B0-49B1-B3D5-33FFF7E966FC}"/>
                  </a:ext>
                </a:extLst>
              </p:cNvPr>
              <p:cNvGrpSpPr/>
              <p:nvPr/>
            </p:nvGrpSpPr>
            <p:grpSpPr>
              <a:xfrm rot="900000">
                <a:off x="6279819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283" name="楕円 50">
                  <a:extLst>
                    <a:ext uri="{FF2B5EF4-FFF2-40B4-BE49-F238E27FC236}">
                      <a16:creationId xmlns:a16="http://schemas.microsoft.com/office/drawing/2014/main" id="{C18EF136-056C-43FA-B5D0-EB5F9B66C12B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4" name="楕円 50">
                  <a:extLst>
                    <a:ext uri="{FF2B5EF4-FFF2-40B4-BE49-F238E27FC236}">
                      <a16:creationId xmlns:a16="http://schemas.microsoft.com/office/drawing/2014/main" id="{B389DA65-E451-4028-B18A-A8672012AF07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59E59C29-04A6-45B2-A416-395B1EEF720D}"/>
                  </a:ext>
                </a:extLst>
              </p:cNvPr>
              <p:cNvSpPr/>
              <p:nvPr/>
            </p:nvSpPr>
            <p:spPr bwMode="auto">
              <a:xfrm rot="900000" flipH="1">
                <a:off x="7230496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14A0C818-1548-48F1-8D60-5470F8E26550}"/>
                  </a:ext>
                </a:extLst>
              </p:cNvPr>
              <p:cNvSpPr/>
              <p:nvPr/>
            </p:nvSpPr>
            <p:spPr bwMode="auto">
              <a:xfrm>
                <a:off x="5282372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9" name="四角形: 角を丸くする 268">
                <a:extLst>
                  <a:ext uri="{FF2B5EF4-FFF2-40B4-BE49-F238E27FC236}">
                    <a16:creationId xmlns:a16="http://schemas.microsoft.com/office/drawing/2014/main" id="{8E566511-6B3E-4AFF-9904-B644E5A0D00B}"/>
                  </a:ext>
                </a:extLst>
              </p:cNvPr>
              <p:cNvSpPr/>
              <p:nvPr/>
            </p:nvSpPr>
            <p:spPr bwMode="auto">
              <a:xfrm flipH="1">
                <a:off x="6544974" y="5518006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9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0" name="四角形: 角を丸くする 269">
                <a:extLst>
                  <a:ext uri="{FF2B5EF4-FFF2-40B4-BE49-F238E27FC236}">
                    <a16:creationId xmlns:a16="http://schemas.microsoft.com/office/drawing/2014/main" id="{12EDC9BA-F58C-40E7-94AF-FCBAAF2481BD}"/>
                  </a:ext>
                </a:extLst>
              </p:cNvPr>
              <p:cNvSpPr/>
              <p:nvPr/>
            </p:nvSpPr>
            <p:spPr bwMode="auto">
              <a:xfrm>
                <a:off x="6166338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9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656C8CAD-1C48-473C-9635-352D5C67770D}"/>
                  </a:ext>
                </a:extLst>
              </p:cNvPr>
              <p:cNvGrpSpPr/>
              <p:nvPr/>
            </p:nvGrpSpPr>
            <p:grpSpPr>
              <a:xfrm rot="20700000">
                <a:off x="6418456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281" name="楕円 50">
                  <a:extLst>
                    <a:ext uri="{FF2B5EF4-FFF2-40B4-BE49-F238E27FC236}">
                      <a16:creationId xmlns:a16="http://schemas.microsoft.com/office/drawing/2014/main" id="{C4BE93F4-24BD-46CF-8921-E3BBEAEFFC2A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2" name="楕円 50">
                  <a:extLst>
                    <a:ext uri="{FF2B5EF4-FFF2-40B4-BE49-F238E27FC236}">
                      <a16:creationId xmlns:a16="http://schemas.microsoft.com/office/drawing/2014/main" id="{52F575E6-AE47-4E61-B66D-A22A74DEF649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DAD51637-55BF-42C5-A463-7E4A66C0947C}"/>
                  </a:ext>
                </a:extLst>
              </p:cNvPr>
              <p:cNvSpPr/>
              <p:nvPr/>
            </p:nvSpPr>
            <p:spPr bwMode="auto">
              <a:xfrm flipH="1">
                <a:off x="5223030" y="1302655"/>
                <a:ext cx="2416175" cy="1360675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3C45263A-2F1E-42E7-92C8-4E1460E58F3F}"/>
                  </a:ext>
                </a:extLst>
              </p:cNvPr>
              <p:cNvSpPr/>
              <p:nvPr/>
            </p:nvSpPr>
            <p:spPr bwMode="auto">
              <a:xfrm>
                <a:off x="5721176" y="2568863"/>
                <a:ext cx="237090" cy="365082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278E419C-D803-4A71-95FD-2858A71AD337}"/>
                  </a:ext>
                </a:extLst>
              </p:cNvPr>
              <p:cNvSpPr/>
              <p:nvPr/>
            </p:nvSpPr>
            <p:spPr bwMode="auto">
              <a:xfrm>
                <a:off x="6883226" y="2568863"/>
                <a:ext cx="237090" cy="365082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7391388D-3F74-4A09-B1C7-BCB9C3F547F3}"/>
                  </a:ext>
                </a:extLst>
              </p:cNvPr>
              <p:cNvSpPr/>
              <p:nvPr/>
            </p:nvSpPr>
            <p:spPr bwMode="auto">
              <a:xfrm>
                <a:off x="6314224" y="3071859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1CDD360A-4EBB-4823-8922-11FEBCEAD352}"/>
                  </a:ext>
                </a:extLst>
              </p:cNvPr>
              <p:cNvSpPr/>
              <p:nvPr/>
            </p:nvSpPr>
            <p:spPr bwMode="auto">
              <a:xfrm>
                <a:off x="5549277" y="2348880"/>
                <a:ext cx="580887" cy="83553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0D65B875-D8D1-456B-89DF-C1A82903E26D}"/>
                  </a:ext>
                </a:extLst>
              </p:cNvPr>
              <p:cNvSpPr/>
              <p:nvPr/>
            </p:nvSpPr>
            <p:spPr bwMode="auto">
              <a:xfrm>
                <a:off x="6716380" y="2348880"/>
                <a:ext cx="580887" cy="83553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BEE30E16-FF59-4525-BFD3-59057D8F1BAC}"/>
                  </a:ext>
                </a:extLst>
              </p:cNvPr>
              <p:cNvSpPr/>
              <p:nvPr/>
            </p:nvSpPr>
            <p:spPr bwMode="auto">
              <a:xfrm>
                <a:off x="6937505" y="2571714"/>
                <a:ext cx="128733" cy="198229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BE6EF497-2ED6-4507-9A57-D1ECCD1A6189}"/>
                  </a:ext>
                </a:extLst>
              </p:cNvPr>
              <p:cNvSpPr/>
              <p:nvPr/>
            </p:nvSpPr>
            <p:spPr bwMode="auto">
              <a:xfrm>
                <a:off x="5775455" y="2571714"/>
                <a:ext cx="128733" cy="198229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0" name="月 279">
                <a:extLst>
                  <a:ext uri="{FF2B5EF4-FFF2-40B4-BE49-F238E27FC236}">
                    <a16:creationId xmlns:a16="http://schemas.microsoft.com/office/drawing/2014/main" id="{0AFA1123-1FAF-4E27-AABD-08D7FAECEE05}"/>
                  </a:ext>
                </a:extLst>
              </p:cNvPr>
              <p:cNvSpPr/>
              <p:nvPr/>
            </p:nvSpPr>
            <p:spPr bwMode="auto">
              <a:xfrm rot="16200000">
                <a:off x="6375270" y="3179241"/>
                <a:ext cx="121519" cy="42597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339EBFA8-01CD-46D6-9F30-FB5A8D0BA7CA}"/>
                </a:ext>
              </a:extLst>
            </p:cNvPr>
            <p:cNvGrpSpPr/>
            <p:nvPr/>
          </p:nvGrpSpPr>
          <p:grpSpPr>
            <a:xfrm>
              <a:off x="2788865" y="-2379485"/>
              <a:ext cx="3053896" cy="2917094"/>
              <a:chOff x="2822051" y="-2191682"/>
              <a:chExt cx="2884403" cy="2755195"/>
            </a:xfrm>
          </p:grpSpPr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BD226F21-E5AC-4427-A8D0-19CEC6C9D73C}"/>
                  </a:ext>
                </a:extLst>
              </p:cNvPr>
              <p:cNvGrpSpPr/>
              <p:nvPr/>
            </p:nvGrpSpPr>
            <p:grpSpPr>
              <a:xfrm>
                <a:off x="2822051" y="-2191682"/>
                <a:ext cx="1469406" cy="2755195"/>
                <a:chOff x="2822051" y="-2191682"/>
                <a:chExt cx="1469406" cy="2755195"/>
              </a:xfrm>
            </p:grpSpPr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A603BF27-230D-4623-89AD-04541BCD4F68}"/>
                    </a:ext>
                  </a:extLst>
                </p:cNvPr>
                <p:cNvGrpSpPr/>
                <p:nvPr/>
              </p:nvGrpSpPr>
              <p:grpSpPr>
                <a:xfrm rot="14400000">
                  <a:off x="3577303" y="-2593140"/>
                  <a:ext cx="312696" cy="1115612"/>
                  <a:chOff x="7201406" y="2241999"/>
                  <a:chExt cx="312696" cy="1115612"/>
                </a:xfrm>
              </p:grpSpPr>
              <p:sp>
                <p:nvSpPr>
                  <p:cNvPr id="251" name="四角形: 角を丸くする 250">
                    <a:extLst>
                      <a:ext uri="{FF2B5EF4-FFF2-40B4-BE49-F238E27FC236}">
                        <a16:creationId xmlns:a16="http://schemas.microsoft.com/office/drawing/2014/main" id="{745CFF56-2BF4-46AC-928B-140F8A1A20EA}"/>
                      </a:ext>
                    </a:extLst>
                  </p:cNvPr>
                  <p:cNvSpPr/>
                  <p:nvPr/>
                </p:nvSpPr>
                <p:spPr bwMode="auto">
                  <a:xfrm rot="233343">
                    <a:off x="7218199" y="2609908"/>
                    <a:ext cx="140950" cy="4362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2" name="フリーフォーム: 図形 251">
                    <a:extLst>
                      <a:ext uri="{FF2B5EF4-FFF2-40B4-BE49-F238E27FC236}">
                        <a16:creationId xmlns:a16="http://schemas.microsoft.com/office/drawing/2014/main" id="{F131402D-3EDE-42B9-962F-3C4C8D380A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1406" y="2241999"/>
                    <a:ext cx="312696" cy="1115612"/>
                  </a:xfrm>
                  <a:custGeom>
                    <a:avLst/>
                    <a:gdLst>
                      <a:gd name="connsiteX0" fmla="*/ 35634 w 347114"/>
                      <a:gd name="connsiteY0" fmla="*/ 0 h 1115612"/>
                      <a:gd name="connsiteX1" fmla="*/ 207919 w 347114"/>
                      <a:gd name="connsiteY1" fmla="*/ 0 h 1115612"/>
                      <a:gd name="connsiteX2" fmla="*/ 207919 w 347114"/>
                      <a:gd name="connsiteY2" fmla="*/ 288757 h 1115612"/>
                      <a:gd name="connsiteX3" fmla="*/ 264416 w 347114"/>
                      <a:gd name="connsiteY3" fmla="*/ 341579 h 1115612"/>
                      <a:gd name="connsiteX4" fmla="*/ 343020 w 347114"/>
                      <a:gd name="connsiteY4" fmla="*/ 600995 h 1115612"/>
                      <a:gd name="connsiteX5" fmla="*/ 345964 w 347114"/>
                      <a:gd name="connsiteY5" fmla="*/ 666009 h 1115612"/>
                      <a:gd name="connsiteX6" fmla="*/ 347114 w 347114"/>
                      <a:gd name="connsiteY6" fmla="*/ 671708 h 1115612"/>
                      <a:gd name="connsiteX7" fmla="*/ 347114 w 347114"/>
                      <a:gd name="connsiteY7" fmla="*/ 691422 h 1115612"/>
                      <a:gd name="connsiteX8" fmla="*/ 347114 w 347114"/>
                      <a:gd name="connsiteY8" fmla="*/ 868084 h 1115612"/>
                      <a:gd name="connsiteX9" fmla="*/ 345274 w 347114"/>
                      <a:gd name="connsiteY9" fmla="*/ 877200 h 1115612"/>
                      <a:gd name="connsiteX10" fmla="*/ 345517 w 347114"/>
                      <a:gd name="connsiteY10" fmla="*/ 880694 h 1115612"/>
                      <a:gd name="connsiteX11" fmla="*/ 343142 w 347114"/>
                      <a:gd name="connsiteY11" fmla="*/ 887758 h 1115612"/>
                      <a:gd name="connsiteX12" fmla="*/ 342533 w 347114"/>
                      <a:gd name="connsiteY12" fmla="*/ 890772 h 1115612"/>
                      <a:gd name="connsiteX13" fmla="*/ 341725 w 347114"/>
                      <a:gd name="connsiteY13" fmla="*/ 891972 h 1115612"/>
                      <a:gd name="connsiteX14" fmla="*/ 338140 w 347114"/>
                      <a:gd name="connsiteY14" fmla="*/ 902635 h 1115612"/>
                      <a:gd name="connsiteX15" fmla="*/ 239952 w 347114"/>
                      <a:gd name="connsiteY15" fmla="*/ 1072701 h 1115612"/>
                      <a:gd name="connsiteX16" fmla="*/ 160326 w 347114"/>
                      <a:gd name="connsiteY16" fmla="*/ 1094037 h 1115612"/>
                      <a:gd name="connsiteX17" fmla="*/ 158070 w 347114"/>
                      <a:gd name="connsiteY17" fmla="*/ 1092046 h 1115612"/>
                      <a:gd name="connsiteX18" fmla="*/ 147272 w 347114"/>
                      <a:gd name="connsiteY18" fmla="*/ 1104289 h 1115612"/>
                      <a:gd name="connsiteX19" fmla="*/ 85535 w 347114"/>
                      <a:gd name="connsiteY19" fmla="*/ 1108106 h 1115612"/>
                      <a:gd name="connsiteX20" fmla="*/ 65054 w 347114"/>
                      <a:gd name="connsiteY20" fmla="*/ 1031672 h 1115612"/>
                      <a:gd name="connsiteX21" fmla="*/ 155355 w 347114"/>
                      <a:gd name="connsiteY21" fmla="*/ 875267 h 1115612"/>
                      <a:gd name="connsiteX22" fmla="*/ 155355 w 347114"/>
                      <a:gd name="connsiteY22" fmla="*/ 744102 h 1115612"/>
                      <a:gd name="connsiteX23" fmla="*/ 117565 w 347114"/>
                      <a:gd name="connsiteY23" fmla="*/ 736424 h 1115612"/>
                      <a:gd name="connsiteX24" fmla="*/ 54220 w 347114"/>
                      <a:gd name="connsiteY24" fmla="*/ 696185 h 1115612"/>
                      <a:gd name="connsiteX25" fmla="*/ 35212 w 347114"/>
                      <a:gd name="connsiteY25" fmla="*/ 272529 h 1115612"/>
                      <a:gd name="connsiteX26" fmla="*/ 35634 w 347114"/>
                      <a:gd name="connsiteY26" fmla="*/ 272388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82353 w 311902"/>
                      <a:gd name="connsiteY23" fmla="*/ 736424 h 1115612"/>
                      <a:gd name="connsiteX24" fmla="*/ 0 w 311902"/>
                      <a:gd name="connsiteY24" fmla="*/ 272529 h 1115612"/>
                      <a:gd name="connsiteX25" fmla="*/ 422 w 311902"/>
                      <a:gd name="connsiteY25" fmla="*/ 272388 h 1115612"/>
                      <a:gd name="connsiteX26" fmla="*/ 422 w 311902"/>
                      <a:gd name="connsiteY26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272388 h 1115612"/>
                      <a:gd name="connsiteX25" fmla="*/ 422 w 311902"/>
                      <a:gd name="connsiteY25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0 h 1115612"/>
                      <a:gd name="connsiteX0" fmla="*/ 1216 w 312696"/>
                      <a:gd name="connsiteY0" fmla="*/ 0 h 1115612"/>
                      <a:gd name="connsiteX1" fmla="*/ 173501 w 312696"/>
                      <a:gd name="connsiteY1" fmla="*/ 0 h 1115612"/>
                      <a:gd name="connsiteX2" fmla="*/ 173501 w 312696"/>
                      <a:gd name="connsiteY2" fmla="*/ 288757 h 1115612"/>
                      <a:gd name="connsiteX3" fmla="*/ 229998 w 312696"/>
                      <a:gd name="connsiteY3" fmla="*/ 341579 h 1115612"/>
                      <a:gd name="connsiteX4" fmla="*/ 308602 w 312696"/>
                      <a:gd name="connsiteY4" fmla="*/ 600995 h 1115612"/>
                      <a:gd name="connsiteX5" fmla="*/ 311546 w 312696"/>
                      <a:gd name="connsiteY5" fmla="*/ 666009 h 1115612"/>
                      <a:gd name="connsiteX6" fmla="*/ 312696 w 312696"/>
                      <a:gd name="connsiteY6" fmla="*/ 671708 h 1115612"/>
                      <a:gd name="connsiteX7" fmla="*/ 312696 w 312696"/>
                      <a:gd name="connsiteY7" fmla="*/ 691422 h 1115612"/>
                      <a:gd name="connsiteX8" fmla="*/ 312696 w 312696"/>
                      <a:gd name="connsiteY8" fmla="*/ 868084 h 1115612"/>
                      <a:gd name="connsiteX9" fmla="*/ 310856 w 312696"/>
                      <a:gd name="connsiteY9" fmla="*/ 877200 h 1115612"/>
                      <a:gd name="connsiteX10" fmla="*/ 311099 w 312696"/>
                      <a:gd name="connsiteY10" fmla="*/ 880694 h 1115612"/>
                      <a:gd name="connsiteX11" fmla="*/ 308724 w 312696"/>
                      <a:gd name="connsiteY11" fmla="*/ 887758 h 1115612"/>
                      <a:gd name="connsiteX12" fmla="*/ 308115 w 312696"/>
                      <a:gd name="connsiteY12" fmla="*/ 890772 h 1115612"/>
                      <a:gd name="connsiteX13" fmla="*/ 307307 w 312696"/>
                      <a:gd name="connsiteY13" fmla="*/ 891972 h 1115612"/>
                      <a:gd name="connsiteX14" fmla="*/ 303722 w 312696"/>
                      <a:gd name="connsiteY14" fmla="*/ 902635 h 1115612"/>
                      <a:gd name="connsiteX15" fmla="*/ 205534 w 312696"/>
                      <a:gd name="connsiteY15" fmla="*/ 1072701 h 1115612"/>
                      <a:gd name="connsiteX16" fmla="*/ 125908 w 312696"/>
                      <a:gd name="connsiteY16" fmla="*/ 1094037 h 1115612"/>
                      <a:gd name="connsiteX17" fmla="*/ 123652 w 312696"/>
                      <a:gd name="connsiteY17" fmla="*/ 1092046 h 1115612"/>
                      <a:gd name="connsiteX18" fmla="*/ 112854 w 312696"/>
                      <a:gd name="connsiteY18" fmla="*/ 1104289 h 1115612"/>
                      <a:gd name="connsiteX19" fmla="*/ 51117 w 312696"/>
                      <a:gd name="connsiteY19" fmla="*/ 1108106 h 1115612"/>
                      <a:gd name="connsiteX20" fmla="*/ 30636 w 312696"/>
                      <a:gd name="connsiteY20" fmla="*/ 1031672 h 1115612"/>
                      <a:gd name="connsiteX21" fmla="*/ 120937 w 312696"/>
                      <a:gd name="connsiteY21" fmla="*/ 875267 h 1115612"/>
                      <a:gd name="connsiteX22" fmla="*/ 120937 w 312696"/>
                      <a:gd name="connsiteY22" fmla="*/ 744102 h 1115612"/>
                      <a:gd name="connsiteX23" fmla="*/ 794 w 312696"/>
                      <a:gd name="connsiteY23" fmla="*/ 272529 h 1115612"/>
                      <a:gd name="connsiteX24" fmla="*/ 1216 w 312696"/>
                      <a:gd name="connsiteY24" fmla="*/ 0 h 1115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312696" h="1115612">
                        <a:moveTo>
                          <a:pt x="1216" y="0"/>
                        </a:moveTo>
                        <a:lnTo>
                          <a:pt x="173501" y="0"/>
                        </a:lnTo>
                        <a:lnTo>
                          <a:pt x="173501" y="288757"/>
                        </a:lnTo>
                        <a:lnTo>
                          <a:pt x="229998" y="341579"/>
                        </a:lnTo>
                        <a:cubicBezTo>
                          <a:pt x="272814" y="405331"/>
                          <a:pt x="299054" y="497964"/>
                          <a:pt x="308602" y="600995"/>
                        </a:cubicBezTo>
                        <a:lnTo>
                          <a:pt x="311546" y="666009"/>
                        </a:lnTo>
                        <a:lnTo>
                          <a:pt x="312696" y="671708"/>
                        </a:lnTo>
                        <a:lnTo>
                          <a:pt x="312696" y="691422"/>
                        </a:lnTo>
                        <a:lnTo>
                          <a:pt x="312696" y="868084"/>
                        </a:lnTo>
                        <a:lnTo>
                          <a:pt x="310856" y="877200"/>
                        </a:lnTo>
                        <a:lnTo>
                          <a:pt x="311099" y="880694"/>
                        </a:lnTo>
                        <a:lnTo>
                          <a:pt x="308724" y="887758"/>
                        </a:lnTo>
                        <a:lnTo>
                          <a:pt x="308115" y="890772"/>
                        </a:lnTo>
                        <a:lnTo>
                          <a:pt x="307307" y="891972"/>
                        </a:lnTo>
                        <a:lnTo>
                          <a:pt x="303722" y="902635"/>
                        </a:lnTo>
                        <a:lnTo>
                          <a:pt x="205534" y="1072701"/>
                        </a:lnTo>
                        <a:cubicBezTo>
                          <a:pt x="189437" y="1100581"/>
                          <a:pt x="153788" y="1110133"/>
                          <a:pt x="125908" y="1094037"/>
                        </a:cubicBezTo>
                        <a:lnTo>
                          <a:pt x="123652" y="1092046"/>
                        </a:lnTo>
                        <a:lnTo>
                          <a:pt x="112854" y="1104289"/>
                        </a:lnTo>
                        <a:cubicBezTo>
                          <a:pt x="95456" y="1117435"/>
                          <a:pt x="71189" y="1119695"/>
                          <a:pt x="51117" y="1108106"/>
                        </a:cubicBezTo>
                        <a:cubicBezTo>
                          <a:pt x="24354" y="1092655"/>
                          <a:pt x="15185" y="1058435"/>
                          <a:pt x="30636" y="1031672"/>
                        </a:cubicBezTo>
                        <a:lnTo>
                          <a:pt x="120937" y="875267"/>
                        </a:lnTo>
                        <a:lnTo>
                          <a:pt x="120937" y="744102"/>
                        </a:lnTo>
                        <a:cubicBezTo>
                          <a:pt x="80889" y="586911"/>
                          <a:pt x="2742" y="515445"/>
                          <a:pt x="794" y="272529"/>
                        </a:cubicBezTo>
                        <a:cubicBezTo>
                          <a:pt x="-1154" y="29613"/>
                          <a:pt x="1075" y="90843"/>
                          <a:pt x="121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87EE8E07-EF6C-4A44-B7DA-47C6DE38FACC}"/>
                    </a:ext>
                  </a:extLst>
                </p:cNvPr>
                <p:cNvGrpSpPr/>
                <p:nvPr/>
              </p:nvGrpSpPr>
              <p:grpSpPr>
                <a:xfrm>
                  <a:off x="2822051" y="-1918020"/>
                  <a:ext cx="1126703" cy="2481533"/>
                  <a:chOff x="2822051" y="-1918020"/>
                  <a:chExt cx="1126703" cy="2481533"/>
                </a:xfrm>
              </p:grpSpPr>
              <p:sp>
                <p:nvSpPr>
                  <p:cNvPr id="249" name="フリーフォーム: 図形 248">
                    <a:extLst>
                      <a:ext uri="{FF2B5EF4-FFF2-40B4-BE49-F238E27FC236}">
                        <a16:creationId xmlns:a16="http://schemas.microsoft.com/office/drawing/2014/main" id="{83FB974F-BE35-487B-8766-E233DCBA2C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2051" y="-1822524"/>
                    <a:ext cx="1126703" cy="2386037"/>
                  </a:xfrm>
                  <a:custGeom>
                    <a:avLst/>
                    <a:gdLst>
                      <a:gd name="connsiteX0" fmla="*/ 481194 w 1126703"/>
                      <a:gd name="connsiteY0" fmla="*/ 0 h 2386037"/>
                      <a:gd name="connsiteX1" fmla="*/ 678414 w 1126703"/>
                      <a:gd name="connsiteY1" fmla="*/ 229009 h 2386037"/>
                      <a:gd name="connsiteX2" fmla="*/ 336277 w 1126703"/>
                      <a:gd name="connsiteY2" fmla="*/ 1318544 h 2386037"/>
                      <a:gd name="connsiteX3" fmla="*/ 1014080 w 1126703"/>
                      <a:gd name="connsiteY3" fmla="*/ 2066490 h 2386037"/>
                      <a:gd name="connsiteX4" fmla="*/ 1126703 w 1126703"/>
                      <a:gd name="connsiteY4" fmla="*/ 2098728 h 2386037"/>
                      <a:gd name="connsiteX5" fmla="*/ 1120654 w 1126703"/>
                      <a:gd name="connsiteY5" fmla="*/ 2103718 h 2386037"/>
                      <a:gd name="connsiteX6" fmla="*/ 1034920 w 1126703"/>
                      <a:gd name="connsiteY6" fmla="*/ 2310699 h 2386037"/>
                      <a:gd name="connsiteX7" fmla="*/ 1034920 w 1126703"/>
                      <a:gd name="connsiteY7" fmla="*/ 2386037 h 2386037"/>
                      <a:gd name="connsiteX8" fmla="*/ 910567 w 1126703"/>
                      <a:gd name="connsiteY8" fmla="*/ 2350442 h 2386037"/>
                      <a:gd name="connsiteX9" fmla="*/ 43544 w 1126703"/>
                      <a:gd name="connsiteY9" fmla="*/ 1393695 h 2386037"/>
                      <a:gd name="connsiteX10" fmla="*/ 481194 w 1126703"/>
                      <a:gd name="connsiteY10" fmla="*/ 0 h 2386037"/>
                      <a:gd name="connsiteX0" fmla="*/ 1034920 w 1126703"/>
                      <a:gd name="connsiteY0" fmla="*/ 2310699 h 2402139"/>
                      <a:gd name="connsiteX1" fmla="*/ 1034920 w 1126703"/>
                      <a:gd name="connsiteY1" fmla="*/ 2386037 h 2402139"/>
                      <a:gd name="connsiteX2" fmla="*/ 910567 w 1126703"/>
                      <a:gd name="connsiteY2" fmla="*/ 2350442 h 2402139"/>
                      <a:gd name="connsiteX3" fmla="*/ 43544 w 1126703"/>
                      <a:gd name="connsiteY3" fmla="*/ 1393695 h 2402139"/>
                      <a:gd name="connsiteX4" fmla="*/ 481194 w 1126703"/>
                      <a:gd name="connsiteY4" fmla="*/ 0 h 2402139"/>
                      <a:gd name="connsiteX5" fmla="*/ 678414 w 1126703"/>
                      <a:gd name="connsiteY5" fmla="*/ 229009 h 2402139"/>
                      <a:gd name="connsiteX6" fmla="*/ 336277 w 1126703"/>
                      <a:gd name="connsiteY6" fmla="*/ 1318544 h 2402139"/>
                      <a:gd name="connsiteX7" fmla="*/ 1014080 w 1126703"/>
                      <a:gd name="connsiteY7" fmla="*/ 2066490 h 2402139"/>
                      <a:gd name="connsiteX8" fmla="*/ 1126703 w 1126703"/>
                      <a:gd name="connsiteY8" fmla="*/ 2098728 h 2402139"/>
                      <a:gd name="connsiteX9" fmla="*/ 1120654 w 1126703"/>
                      <a:gd name="connsiteY9" fmla="*/ 2103718 h 2402139"/>
                      <a:gd name="connsiteX10" fmla="*/ 1126360 w 1126703"/>
                      <a:gd name="connsiteY10" fmla="*/ 2402139 h 2402139"/>
                      <a:gd name="connsiteX0" fmla="*/ 1034920 w 1126703"/>
                      <a:gd name="connsiteY0" fmla="*/ 2310699 h 2386037"/>
                      <a:gd name="connsiteX1" fmla="*/ 1034920 w 1126703"/>
                      <a:gd name="connsiteY1" fmla="*/ 2386037 h 2386037"/>
                      <a:gd name="connsiteX2" fmla="*/ 910567 w 1126703"/>
                      <a:gd name="connsiteY2" fmla="*/ 2350442 h 2386037"/>
                      <a:gd name="connsiteX3" fmla="*/ 43544 w 1126703"/>
                      <a:gd name="connsiteY3" fmla="*/ 1393695 h 2386037"/>
                      <a:gd name="connsiteX4" fmla="*/ 481194 w 1126703"/>
                      <a:gd name="connsiteY4" fmla="*/ 0 h 2386037"/>
                      <a:gd name="connsiteX5" fmla="*/ 678414 w 1126703"/>
                      <a:gd name="connsiteY5" fmla="*/ 229009 h 2386037"/>
                      <a:gd name="connsiteX6" fmla="*/ 336277 w 1126703"/>
                      <a:gd name="connsiteY6" fmla="*/ 1318544 h 2386037"/>
                      <a:gd name="connsiteX7" fmla="*/ 1014080 w 1126703"/>
                      <a:gd name="connsiteY7" fmla="*/ 2066490 h 2386037"/>
                      <a:gd name="connsiteX8" fmla="*/ 1126703 w 1126703"/>
                      <a:gd name="connsiteY8" fmla="*/ 2098728 h 2386037"/>
                      <a:gd name="connsiteX9" fmla="*/ 1120654 w 1126703"/>
                      <a:gd name="connsiteY9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  <a:gd name="connsiteX8" fmla="*/ 1120654 w 1126703"/>
                      <a:gd name="connsiteY8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6703" h="2386037">
                        <a:moveTo>
                          <a:pt x="1034920" y="2386037"/>
                        </a:moveTo>
                        <a:lnTo>
                          <a:pt x="910567" y="2350442"/>
                        </a:lnTo>
                        <a:cubicBezTo>
                          <a:pt x="485424" y="2195549"/>
                          <a:pt x="158107" y="1839935"/>
                          <a:pt x="43544" y="1393695"/>
                        </a:cubicBezTo>
                        <a:cubicBezTo>
                          <a:pt x="-87385" y="883707"/>
                          <a:pt x="82224" y="343589"/>
                          <a:pt x="481194" y="0"/>
                        </a:cubicBezTo>
                        <a:lnTo>
                          <a:pt x="678414" y="229009"/>
                        </a:lnTo>
                        <a:cubicBezTo>
                          <a:pt x="366515" y="497613"/>
                          <a:pt x="233922" y="919855"/>
                          <a:pt x="336277" y="1318544"/>
                        </a:cubicBezTo>
                        <a:cubicBezTo>
                          <a:pt x="425838" y="1667396"/>
                          <a:pt x="681721" y="1945401"/>
                          <a:pt x="1014080" y="2066490"/>
                        </a:cubicBezTo>
                        <a:lnTo>
                          <a:pt x="1126703" y="2098728"/>
                        </a:lnTo>
                      </a:path>
                    </a:pathLst>
                  </a:cu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0" name="台形 249">
                    <a:extLst>
                      <a:ext uri="{FF2B5EF4-FFF2-40B4-BE49-F238E27FC236}">
                        <a16:creationId xmlns:a16="http://schemas.microsoft.com/office/drawing/2014/main" id="{BEC67DE0-B8CE-427C-91B9-CE4B15A20A2E}"/>
                      </a:ext>
                    </a:extLst>
                  </p:cNvPr>
                  <p:cNvSpPr/>
                  <p:nvPr/>
                </p:nvSpPr>
                <p:spPr bwMode="auto">
                  <a:xfrm rot="13815449">
                    <a:off x="3178904" y="-1815770"/>
                    <a:ext cx="435322" cy="230821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rgbClr val="CCE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694DBD12-C097-4D11-BDEE-A68EA4B44E7E}"/>
                  </a:ext>
                </a:extLst>
              </p:cNvPr>
              <p:cNvGrpSpPr/>
              <p:nvPr/>
            </p:nvGrpSpPr>
            <p:grpSpPr>
              <a:xfrm flipH="1">
                <a:off x="4237048" y="-2191682"/>
                <a:ext cx="1469406" cy="2755195"/>
                <a:chOff x="2822051" y="-2191682"/>
                <a:chExt cx="1469406" cy="2755195"/>
              </a:xfrm>
            </p:grpSpPr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FB60CA1B-FF58-42EE-AB72-AA58C8566189}"/>
                    </a:ext>
                  </a:extLst>
                </p:cNvPr>
                <p:cNvGrpSpPr/>
                <p:nvPr/>
              </p:nvGrpSpPr>
              <p:grpSpPr>
                <a:xfrm rot="14400000">
                  <a:off x="3577303" y="-2593140"/>
                  <a:ext cx="312696" cy="1115612"/>
                  <a:chOff x="7201406" y="2241999"/>
                  <a:chExt cx="312696" cy="1115612"/>
                </a:xfrm>
              </p:grpSpPr>
              <p:sp>
                <p:nvSpPr>
                  <p:cNvPr id="245" name="四角形: 角を丸くする 244">
                    <a:extLst>
                      <a:ext uri="{FF2B5EF4-FFF2-40B4-BE49-F238E27FC236}">
                        <a16:creationId xmlns:a16="http://schemas.microsoft.com/office/drawing/2014/main" id="{A78AD2F2-B185-467B-A99E-47021303245F}"/>
                      </a:ext>
                    </a:extLst>
                  </p:cNvPr>
                  <p:cNvSpPr/>
                  <p:nvPr/>
                </p:nvSpPr>
                <p:spPr bwMode="auto">
                  <a:xfrm rot="233343">
                    <a:off x="7218199" y="2609908"/>
                    <a:ext cx="140950" cy="4362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46" name="フリーフォーム: 図形 245">
                    <a:extLst>
                      <a:ext uri="{FF2B5EF4-FFF2-40B4-BE49-F238E27FC236}">
                        <a16:creationId xmlns:a16="http://schemas.microsoft.com/office/drawing/2014/main" id="{50B44C97-E9A3-4127-A397-A27C7C5600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1406" y="2241999"/>
                    <a:ext cx="312696" cy="1115612"/>
                  </a:xfrm>
                  <a:custGeom>
                    <a:avLst/>
                    <a:gdLst>
                      <a:gd name="connsiteX0" fmla="*/ 35634 w 347114"/>
                      <a:gd name="connsiteY0" fmla="*/ 0 h 1115612"/>
                      <a:gd name="connsiteX1" fmla="*/ 207919 w 347114"/>
                      <a:gd name="connsiteY1" fmla="*/ 0 h 1115612"/>
                      <a:gd name="connsiteX2" fmla="*/ 207919 w 347114"/>
                      <a:gd name="connsiteY2" fmla="*/ 288757 h 1115612"/>
                      <a:gd name="connsiteX3" fmla="*/ 264416 w 347114"/>
                      <a:gd name="connsiteY3" fmla="*/ 341579 h 1115612"/>
                      <a:gd name="connsiteX4" fmla="*/ 343020 w 347114"/>
                      <a:gd name="connsiteY4" fmla="*/ 600995 h 1115612"/>
                      <a:gd name="connsiteX5" fmla="*/ 345964 w 347114"/>
                      <a:gd name="connsiteY5" fmla="*/ 666009 h 1115612"/>
                      <a:gd name="connsiteX6" fmla="*/ 347114 w 347114"/>
                      <a:gd name="connsiteY6" fmla="*/ 671708 h 1115612"/>
                      <a:gd name="connsiteX7" fmla="*/ 347114 w 347114"/>
                      <a:gd name="connsiteY7" fmla="*/ 691422 h 1115612"/>
                      <a:gd name="connsiteX8" fmla="*/ 347114 w 347114"/>
                      <a:gd name="connsiteY8" fmla="*/ 868084 h 1115612"/>
                      <a:gd name="connsiteX9" fmla="*/ 345274 w 347114"/>
                      <a:gd name="connsiteY9" fmla="*/ 877200 h 1115612"/>
                      <a:gd name="connsiteX10" fmla="*/ 345517 w 347114"/>
                      <a:gd name="connsiteY10" fmla="*/ 880694 h 1115612"/>
                      <a:gd name="connsiteX11" fmla="*/ 343142 w 347114"/>
                      <a:gd name="connsiteY11" fmla="*/ 887758 h 1115612"/>
                      <a:gd name="connsiteX12" fmla="*/ 342533 w 347114"/>
                      <a:gd name="connsiteY12" fmla="*/ 890772 h 1115612"/>
                      <a:gd name="connsiteX13" fmla="*/ 341725 w 347114"/>
                      <a:gd name="connsiteY13" fmla="*/ 891972 h 1115612"/>
                      <a:gd name="connsiteX14" fmla="*/ 338140 w 347114"/>
                      <a:gd name="connsiteY14" fmla="*/ 902635 h 1115612"/>
                      <a:gd name="connsiteX15" fmla="*/ 239952 w 347114"/>
                      <a:gd name="connsiteY15" fmla="*/ 1072701 h 1115612"/>
                      <a:gd name="connsiteX16" fmla="*/ 160326 w 347114"/>
                      <a:gd name="connsiteY16" fmla="*/ 1094037 h 1115612"/>
                      <a:gd name="connsiteX17" fmla="*/ 158070 w 347114"/>
                      <a:gd name="connsiteY17" fmla="*/ 1092046 h 1115612"/>
                      <a:gd name="connsiteX18" fmla="*/ 147272 w 347114"/>
                      <a:gd name="connsiteY18" fmla="*/ 1104289 h 1115612"/>
                      <a:gd name="connsiteX19" fmla="*/ 85535 w 347114"/>
                      <a:gd name="connsiteY19" fmla="*/ 1108106 h 1115612"/>
                      <a:gd name="connsiteX20" fmla="*/ 65054 w 347114"/>
                      <a:gd name="connsiteY20" fmla="*/ 1031672 h 1115612"/>
                      <a:gd name="connsiteX21" fmla="*/ 155355 w 347114"/>
                      <a:gd name="connsiteY21" fmla="*/ 875267 h 1115612"/>
                      <a:gd name="connsiteX22" fmla="*/ 155355 w 347114"/>
                      <a:gd name="connsiteY22" fmla="*/ 744102 h 1115612"/>
                      <a:gd name="connsiteX23" fmla="*/ 117565 w 347114"/>
                      <a:gd name="connsiteY23" fmla="*/ 736424 h 1115612"/>
                      <a:gd name="connsiteX24" fmla="*/ 54220 w 347114"/>
                      <a:gd name="connsiteY24" fmla="*/ 696185 h 1115612"/>
                      <a:gd name="connsiteX25" fmla="*/ 35212 w 347114"/>
                      <a:gd name="connsiteY25" fmla="*/ 272529 h 1115612"/>
                      <a:gd name="connsiteX26" fmla="*/ 35634 w 347114"/>
                      <a:gd name="connsiteY26" fmla="*/ 272388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82353 w 311902"/>
                      <a:gd name="connsiteY23" fmla="*/ 736424 h 1115612"/>
                      <a:gd name="connsiteX24" fmla="*/ 0 w 311902"/>
                      <a:gd name="connsiteY24" fmla="*/ 272529 h 1115612"/>
                      <a:gd name="connsiteX25" fmla="*/ 422 w 311902"/>
                      <a:gd name="connsiteY25" fmla="*/ 272388 h 1115612"/>
                      <a:gd name="connsiteX26" fmla="*/ 422 w 311902"/>
                      <a:gd name="connsiteY26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272388 h 1115612"/>
                      <a:gd name="connsiteX25" fmla="*/ 422 w 311902"/>
                      <a:gd name="connsiteY25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0 h 1115612"/>
                      <a:gd name="connsiteX0" fmla="*/ 1216 w 312696"/>
                      <a:gd name="connsiteY0" fmla="*/ 0 h 1115612"/>
                      <a:gd name="connsiteX1" fmla="*/ 173501 w 312696"/>
                      <a:gd name="connsiteY1" fmla="*/ 0 h 1115612"/>
                      <a:gd name="connsiteX2" fmla="*/ 173501 w 312696"/>
                      <a:gd name="connsiteY2" fmla="*/ 288757 h 1115612"/>
                      <a:gd name="connsiteX3" fmla="*/ 229998 w 312696"/>
                      <a:gd name="connsiteY3" fmla="*/ 341579 h 1115612"/>
                      <a:gd name="connsiteX4" fmla="*/ 308602 w 312696"/>
                      <a:gd name="connsiteY4" fmla="*/ 600995 h 1115612"/>
                      <a:gd name="connsiteX5" fmla="*/ 311546 w 312696"/>
                      <a:gd name="connsiteY5" fmla="*/ 666009 h 1115612"/>
                      <a:gd name="connsiteX6" fmla="*/ 312696 w 312696"/>
                      <a:gd name="connsiteY6" fmla="*/ 671708 h 1115612"/>
                      <a:gd name="connsiteX7" fmla="*/ 312696 w 312696"/>
                      <a:gd name="connsiteY7" fmla="*/ 691422 h 1115612"/>
                      <a:gd name="connsiteX8" fmla="*/ 312696 w 312696"/>
                      <a:gd name="connsiteY8" fmla="*/ 868084 h 1115612"/>
                      <a:gd name="connsiteX9" fmla="*/ 310856 w 312696"/>
                      <a:gd name="connsiteY9" fmla="*/ 877200 h 1115612"/>
                      <a:gd name="connsiteX10" fmla="*/ 311099 w 312696"/>
                      <a:gd name="connsiteY10" fmla="*/ 880694 h 1115612"/>
                      <a:gd name="connsiteX11" fmla="*/ 308724 w 312696"/>
                      <a:gd name="connsiteY11" fmla="*/ 887758 h 1115612"/>
                      <a:gd name="connsiteX12" fmla="*/ 308115 w 312696"/>
                      <a:gd name="connsiteY12" fmla="*/ 890772 h 1115612"/>
                      <a:gd name="connsiteX13" fmla="*/ 307307 w 312696"/>
                      <a:gd name="connsiteY13" fmla="*/ 891972 h 1115612"/>
                      <a:gd name="connsiteX14" fmla="*/ 303722 w 312696"/>
                      <a:gd name="connsiteY14" fmla="*/ 902635 h 1115612"/>
                      <a:gd name="connsiteX15" fmla="*/ 205534 w 312696"/>
                      <a:gd name="connsiteY15" fmla="*/ 1072701 h 1115612"/>
                      <a:gd name="connsiteX16" fmla="*/ 125908 w 312696"/>
                      <a:gd name="connsiteY16" fmla="*/ 1094037 h 1115612"/>
                      <a:gd name="connsiteX17" fmla="*/ 123652 w 312696"/>
                      <a:gd name="connsiteY17" fmla="*/ 1092046 h 1115612"/>
                      <a:gd name="connsiteX18" fmla="*/ 112854 w 312696"/>
                      <a:gd name="connsiteY18" fmla="*/ 1104289 h 1115612"/>
                      <a:gd name="connsiteX19" fmla="*/ 51117 w 312696"/>
                      <a:gd name="connsiteY19" fmla="*/ 1108106 h 1115612"/>
                      <a:gd name="connsiteX20" fmla="*/ 30636 w 312696"/>
                      <a:gd name="connsiteY20" fmla="*/ 1031672 h 1115612"/>
                      <a:gd name="connsiteX21" fmla="*/ 120937 w 312696"/>
                      <a:gd name="connsiteY21" fmla="*/ 875267 h 1115612"/>
                      <a:gd name="connsiteX22" fmla="*/ 120937 w 312696"/>
                      <a:gd name="connsiteY22" fmla="*/ 744102 h 1115612"/>
                      <a:gd name="connsiteX23" fmla="*/ 794 w 312696"/>
                      <a:gd name="connsiteY23" fmla="*/ 272529 h 1115612"/>
                      <a:gd name="connsiteX24" fmla="*/ 1216 w 312696"/>
                      <a:gd name="connsiteY24" fmla="*/ 0 h 1115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312696" h="1115612">
                        <a:moveTo>
                          <a:pt x="1216" y="0"/>
                        </a:moveTo>
                        <a:lnTo>
                          <a:pt x="173501" y="0"/>
                        </a:lnTo>
                        <a:lnTo>
                          <a:pt x="173501" y="288757"/>
                        </a:lnTo>
                        <a:lnTo>
                          <a:pt x="229998" y="341579"/>
                        </a:lnTo>
                        <a:cubicBezTo>
                          <a:pt x="272814" y="405331"/>
                          <a:pt x="299054" y="497964"/>
                          <a:pt x="308602" y="600995"/>
                        </a:cubicBezTo>
                        <a:lnTo>
                          <a:pt x="311546" y="666009"/>
                        </a:lnTo>
                        <a:lnTo>
                          <a:pt x="312696" y="671708"/>
                        </a:lnTo>
                        <a:lnTo>
                          <a:pt x="312696" y="691422"/>
                        </a:lnTo>
                        <a:lnTo>
                          <a:pt x="312696" y="868084"/>
                        </a:lnTo>
                        <a:lnTo>
                          <a:pt x="310856" y="877200"/>
                        </a:lnTo>
                        <a:lnTo>
                          <a:pt x="311099" y="880694"/>
                        </a:lnTo>
                        <a:lnTo>
                          <a:pt x="308724" y="887758"/>
                        </a:lnTo>
                        <a:lnTo>
                          <a:pt x="308115" y="890772"/>
                        </a:lnTo>
                        <a:lnTo>
                          <a:pt x="307307" y="891972"/>
                        </a:lnTo>
                        <a:lnTo>
                          <a:pt x="303722" y="902635"/>
                        </a:lnTo>
                        <a:lnTo>
                          <a:pt x="205534" y="1072701"/>
                        </a:lnTo>
                        <a:cubicBezTo>
                          <a:pt x="189437" y="1100581"/>
                          <a:pt x="153788" y="1110133"/>
                          <a:pt x="125908" y="1094037"/>
                        </a:cubicBezTo>
                        <a:lnTo>
                          <a:pt x="123652" y="1092046"/>
                        </a:lnTo>
                        <a:lnTo>
                          <a:pt x="112854" y="1104289"/>
                        </a:lnTo>
                        <a:cubicBezTo>
                          <a:pt x="95456" y="1117435"/>
                          <a:pt x="71189" y="1119695"/>
                          <a:pt x="51117" y="1108106"/>
                        </a:cubicBezTo>
                        <a:cubicBezTo>
                          <a:pt x="24354" y="1092655"/>
                          <a:pt x="15185" y="1058435"/>
                          <a:pt x="30636" y="1031672"/>
                        </a:cubicBezTo>
                        <a:lnTo>
                          <a:pt x="120937" y="875267"/>
                        </a:lnTo>
                        <a:lnTo>
                          <a:pt x="120937" y="744102"/>
                        </a:lnTo>
                        <a:cubicBezTo>
                          <a:pt x="80889" y="586911"/>
                          <a:pt x="2742" y="515445"/>
                          <a:pt x="794" y="272529"/>
                        </a:cubicBezTo>
                        <a:cubicBezTo>
                          <a:pt x="-1154" y="29613"/>
                          <a:pt x="1075" y="90843"/>
                          <a:pt x="121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42" name="グループ化 241">
                  <a:extLst>
                    <a:ext uri="{FF2B5EF4-FFF2-40B4-BE49-F238E27FC236}">
                      <a16:creationId xmlns:a16="http://schemas.microsoft.com/office/drawing/2014/main" id="{D3A4D617-EA75-4446-8C0A-777B661F3E03}"/>
                    </a:ext>
                  </a:extLst>
                </p:cNvPr>
                <p:cNvGrpSpPr/>
                <p:nvPr/>
              </p:nvGrpSpPr>
              <p:grpSpPr>
                <a:xfrm>
                  <a:off x="2822051" y="-1918020"/>
                  <a:ext cx="1126703" cy="2481533"/>
                  <a:chOff x="2822051" y="-1918020"/>
                  <a:chExt cx="1126703" cy="2481533"/>
                </a:xfrm>
              </p:grpSpPr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634B48D7-835D-4780-8AB5-42ECE5FA58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2051" y="-1822524"/>
                    <a:ext cx="1126703" cy="2386037"/>
                  </a:xfrm>
                  <a:custGeom>
                    <a:avLst/>
                    <a:gdLst>
                      <a:gd name="connsiteX0" fmla="*/ 481194 w 1126703"/>
                      <a:gd name="connsiteY0" fmla="*/ 0 h 2386037"/>
                      <a:gd name="connsiteX1" fmla="*/ 678414 w 1126703"/>
                      <a:gd name="connsiteY1" fmla="*/ 229009 h 2386037"/>
                      <a:gd name="connsiteX2" fmla="*/ 336277 w 1126703"/>
                      <a:gd name="connsiteY2" fmla="*/ 1318544 h 2386037"/>
                      <a:gd name="connsiteX3" fmla="*/ 1014080 w 1126703"/>
                      <a:gd name="connsiteY3" fmla="*/ 2066490 h 2386037"/>
                      <a:gd name="connsiteX4" fmla="*/ 1126703 w 1126703"/>
                      <a:gd name="connsiteY4" fmla="*/ 2098728 h 2386037"/>
                      <a:gd name="connsiteX5" fmla="*/ 1120654 w 1126703"/>
                      <a:gd name="connsiteY5" fmla="*/ 2103718 h 2386037"/>
                      <a:gd name="connsiteX6" fmla="*/ 1034920 w 1126703"/>
                      <a:gd name="connsiteY6" fmla="*/ 2310699 h 2386037"/>
                      <a:gd name="connsiteX7" fmla="*/ 1034920 w 1126703"/>
                      <a:gd name="connsiteY7" fmla="*/ 2386037 h 2386037"/>
                      <a:gd name="connsiteX8" fmla="*/ 910567 w 1126703"/>
                      <a:gd name="connsiteY8" fmla="*/ 2350442 h 2386037"/>
                      <a:gd name="connsiteX9" fmla="*/ 43544 w 1126703"/>
                      <a:gd name="connsiteY9" fmla="*/ 1393695 h 2386037"/>
                      <a:gd name="connsiteX10" fmla="*/ 481194 w 1126703"/>
                      <a:gd name="connsiteY10" fmla="*/ 0 h 2386037"/>
                      <a:gd name="connsiteX0" fmla="*/ 1034920 w 1126703"/>
                      <a:gd name="connsiteY0" fmla="*/ 2310699 h 2402139"/>
                      <a:gd name="connsiteX1" fmla="*/ 1034920 w 1126703"/>
                      <a:gd name="connsiteY1" fmla="*/ 2386037 h 2402139"/>
                      <a:gd name="connsiteX2" fmla="*/ 910567 w 1126703"/>
                      <a:gd name="connsiteY2" fmla="*/ 2350442 h 2402139"/>
                      <a:gd name="connsiteX3" fmla="*/ 43544 w 1126703"/>
                      <a:gd name="connsiteY3" fmla="*/ 1393695 h 2402139"/>
                      <a:gd name="connsiteX4" fmla="*/ 481194 w 1126703"/>
                      <a:gd name="connsiteY4" fmla="*/ 0 h 2402139"/>
                      <a:gd name="connsiteX5" fmla="*/ 678414 w 1126703"/>
                      <a:gd name="connsiteY5" fmla="*/ 229009 h 2402139"/>
                      <a:gd name="connsiteX6" fmla="*/ 336277 w 1126703"/>
                      <a:gd name="connsiteY6" fmla="*/ 1318544 h 2402139"/>
                      <a:gd name="connsiteX7" fmla="*/ 1014080 w 1126703"/>
                      <a:gd name="connsiteY7" fmla="*/ 2066490 h 2402139"/>
                      <a:gd name="connsiteX8" fmla="*/ 1126703 w 1126703"/>
                      <a:gd name="connsiteY8" fmla="*/ 2098728 h 2402139"/>
                      <a:gd name="connsiteX9" fmla="*/ 1120654 w 1126703"/>
                      <a:gd name="connsiteY9" fmla="*/ 2103718 h 2402139"/>
                      <a:gd name="connsiteX10" fmla="*/ 1126360 w 1126703"/>
                      <a:gd name="connsiteY10" fmla="*/ 2402139 h 2402139"/>
                      <a:gd name="connsiteX0" fmla="*/ 1034920 w 1126703"/>
                      <a:gd name="connsiteY0" fmla="*/ 2310699 h 2386037"/>
                      <a:gd name="connsiteX1" fmla="*/ 1034920 w 1126703"/>
                      <a:gd name="connsiteY1" fmla="*/ 2386037 h 2386037"/>
                      <a:gd name="connsiteX2" fmla="*/ 910567 w 1126703"/>
                      <a:gd name="connsiteY2" fmla="*/ 2350442 h 2386037"/>
                      <a:gd name="connsiteX3" fmla="*/ 43544 w 1126703"/>
                      <a:gd name="connsiteY3" fmla="*/ 1393695 h 2386037"/>
                      <a:gd name="connsiteX4" fmla="*/ 481194 w 1126703"/>
                      <a:gd name="connsiteY4" fmla="*/ 0 h 2386037"/>
                      <a:gd name="connsiteX5" fmla="*/ 678414 w 1126703"/>
                      <a:gd name="connsiteY5" fmla="*/ 229009 h 2386037"/>
                      <a:gd name="connsiteX6" fmla="*/ 336277 w 1126703"/>
                      <a:gd name="connsiteY6" fmla="*/ 1318544 h 2386037"/>
                      <a:gd name="connsiteX7" fmla="*/ 1014080 w 1126703"/>
                      <a:gd name="connsiteY7" fmla="*/ 2066490 h 2386037"/>
                      <a:gd name="connsiteX8" fmla="*/ 1126703 w 1126703"/>
                      <a:gd name="connsiteY8" fmla="*/ 2098728 h 2386037"/>
                      <a:gd name="connsiteX9" fmla="*/ 1120654 w 1126703"/>
                      <a:gd name="connsiteY9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  <a:gd name="connsiteX8" fmla="*/ 1120654 w 1126703"/>
                      <a:gd name="connsiteY8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6703" h="2386037">
                        <a:moveTo>
                          <a:pt x="1034920" y="2386037"/>
                        </a:moveTo>
                        <a:lnTo>
                          <a:pt x="910567" y="2350442"/>
                        </a:lnTo>
                        <a:cubicBezTo>
                          <a:pt x="485424" y="2195549"/>
                          <a:pt x="158107" y="1839935"/>
                          <a:pt x="43544" y="1393695"/>
                        </a:cubicBezTo>
                        <a:cubicBezTo>
                          <a:pt x="-87385" y="883707"/>
                          <a:pt x="82224" y="343589"/>
                          <a:pt x="481194" y="0"/>
                        </a:cubicBezTo>
                        <a:lnTo>
                          <a:pt x="678414" y="229009"/>
                        </a:lnTo>
                        <a:cubicBezTo>
                          <a:pt x="366515" y="497613"/>
                          <a:pt x="233922" y="919855"/>
                          <a:pt x="336277" y="1318544"/>
                        </a:cubicBezTo>
                        <a:cubicBezTo>
                          <a:pt x="425838" y="1667396"/>
                          <a:pt x="681721" y="1945401"/>
                          <a:pt x="1014080" y="2066490"/>
                        </a:cubicBezTo>
                        <a:lnTo>
                          <a:pt x="1126703" y="2098728"/>
                        </a:lnTo>
                      </a:path>
                    </a:pathLst>
                  </a:cu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44" name="台形 243">
                    <a:extLst>
                      <a:ext uri="{FF2B5EF4-FFF2-40B4-BE49-F238E27FC236}">
                        <a16:creationId xmlns:a16="http://schemas.microsoft.com/office/drawing/2014/main" id="{C4833363-F1AF-491B-AF86-21474A74E50C}"/>
                      </a:ext>
                    </a:extLst>
                  </p:cNvPr>
                  <p:cNvSpPr/>
                  <p:nvPr/>
                </p:nvSpPr>
                <p:spPr bwMode="auto">
                  <a:xfrm rot="13815449">
                    <a:off x="3178904" y="-1815770"/>
                    <a:ext cx="435322" cy="230821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rgbClr val="CCE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30694459-1DD1-4A06-B3BD-C66291F45A09}"/>
                </a:ext>
              </a:extLst>
            </p:cNvPr>
            <p:cNvSpPr/>
            <p:nvPr/>
          </p:nvSpPr>
          <p:spPr bwMode="auto">
            <a:xfrm rot="10800000">
              <a:off x="3883410" y="197754"/>
              <a:ext cx="843261" cy="499495"/>
            </a:xfrm>
            <a:custGeom>
              <a:avLst/>
              <a:gdLst>
                <a:gd name="connsiteX0" fmla="*/ 241640 w 843261"/>
                <a:gd name="connsiteY0" fmla="*/ 499495 h 499495"/>
                <a:gd name="connsiteX1" fmla="*/ 0 w 843261"/>
                <a:gd name="connsiteY1" fmla="*/ 499495 h 499495"/>
                <a:gd name="connsiteX2" fmla="*/ 421628 w 843261"/>
                <a:gd name="connsiteY2" fmla="*/ 4 h 499495"/>
                <a:gd name="connsiteX3" fmla="*/ 843261 w 843261"/>
                <a:gd name="connsiteY3" fmla="*/ 499495 h 499495"/>
                <a:gd name="connsiteX4" fmla="*/ 601620 w 843261"/>
                <a:gd name="connsiteY4" fmla="*/ 499495 h 499495"/>
                <a:gd name="connsiteX5" fmla="*/ 421631 w 843261"/>
                <a:gd name="connsiteY5" fmla="*/ 0 h 499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3261" h="499495">
                  <a:moveTo>
                    <a:pt x="241640" y="499495"/>
                  </a:moveTo>
                  <a:lnTo>
                    <a:pt x="0" y="499495"/>
                  </a:lnTo>
                  <a:lnTo>
                    <a:pt x="421628" y="4"/>
                  </a:lnTo>
                  <a:close/>
                  <a:moveTo>
                    <a:pt x="843261" y="499495"/>
                  </a:moveTo>
                  <a:lnTo>
                    <a:pt x="601620" y="499495"/>
                  </a:lnTo>
                  <a:lnTo>
                    <a:pt x="421631" y="0"/>
                  </a:lnTo>
                  <a:close/>
                </a:path>
              </a:pathLst>
            </a:custGeom>
            <a:solidFill>
              <a:srgbClr val="CCE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8" name="楕円 237">
              <a:extLst>
                <a:ext uri="{FF2B5EF4-FFF2-40B4-BE49-F238E27FC236}">
                  <a16:creationId xmlns:a16="http://schemas.microsoft.com/office/drawing/2014/main" id="{F08DDBE2-E422-4BB0-A63A-F250872D768B}"/>
                </a:ext>
              </a:extLst>
            </p:cNvPr>
            <p:cNvSpPr/>
            <p:nvPr/>
          </p:nvSpPr>
          <p:spPr bwMode="auto">
            <a:xfrm>
              <a:off x="4206717" y="584583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F502BAF3-0618-476A-8562-47A861C2FF47}"/>
              </a:ext>
            </a:extLst>
          </p:cNvPr>
          <p:cNvGrpSpPr>
            <a:grpSpLocks noChangeAspect="1"/>
          </p:cNvGrpSpPr>
          <p:nvPr/>
        </p:nvGrpSpPr>
        <p:grpSpPr>
          <a:xfrm>
            <a:off x="2509465" y="4632835"/>
            <a:ext cx="1069908" cy="1678833"/>
            <a:chOff x="6611565" y="-2390196"/>
            <a:chExt cx="3053896" cy="4791981"/>
          </a:xfrm>
        </p:grpSpPr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C88BDA2F-1D75-494F-9DFE-FF6FE136BD7B}"/>
                </a:ext>
              </a:extLst>
            </p:cNvPr>
            <p:cNvGrpSpPr/>
            <p:nvPr/>
          </p:nvGrpSpPr>
          <p:grpSpPr>
            <a:xfrm>
              <a:off x="6815244" y="-2390196"/>
              <a:ext cx="2624011" cy="4791981"/>
              <a:chOff x="5116141" y="1217135"/>
              <a:chExt cx="2624011" cy="4791981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754525D9-56F4-464E-AB06-51725C27EBD1}"/>
                  </a:ext>
                </a:extLst>
              </p:cNvPr>
              <p:cNvSpPr/>
              <p:nvPr/>
            </p:nvSpPr>
            <p:spPr bwMode="auto">
              <a:xfrm>
                <a:off x="5183021" y="1217135"/>
                <a:ext cx="2483760" cy="2130272"/>
              </a:xfrm>
              <a:custGeom>
                <a:avLst/>
                <a:gdLst>
                  <a:gd name="connsiteX0" fmla="*/ 1065136 w 2483760"/>
                  <a:gd name="connsiteY0" fmla="*/ 0 h 2130272"/>
                  <a:gd name="connsiteX1" fmla="*/ 1174040 w 2483760"/>
                  <a:gd name="connsiteY1" fmla="*/ 5499 h 2130272"/>
                  <a:gd name="connsiteX2" fmla="*/ 1241880 w 2483760"/>
                  <a:gd name="connsiteY2" fmla="*/ 15853 h 2130272"/>
                  <a:gd name="connsiteX3" fmla="*/ 1309720 w 2483760"/>
                  <a:gd name="connsiteY3" fmla="*/ 5499 h 2130272"/>
                  <a:gd name="connsiteX4" fmla="*/ 1418624 w 2483760"/>
                  <a:gd name="connsiteY4" fmla="*/ 0 h 2130272"/>
                  <a:gd name="connsiteX5" fmla="*/ 2483760 w 2483760"/>
                  <a:gd name="connsiteY5" fmla="*/ 1065136 h 2130272"/>
                  <a:gd name="connsiteX6" fmla="*/ 1418624 w 2483760"/>
                  <a:gd name="connsiteY6" fmla="*/ 2130272 h 2130272"/>
                  <a:gd name="connsiteX7" fmla="*/ 1309720 w 2483760"/>
                  <a:gd name="connsiteY7" fmla="*/ 2124773 h 2130272"/>
                  <a:gd name="connsiteX8" fmla="*/ 1241880 w 2483760"/>
                  <a:gd name="connsiteY8" fmla="*/ 2114419 h 2130272"/>
                  <a:gd name="connsiteX9" fmla="*/ 1174040 w 2483760"/>
                  <a:gd name="connsiteY9" fmla="*/ 2124773 h 2130272"/>
                  <a:gd name="connsiteX10" fmla="*/ 1065136 w 2483760"/>
                  <a:gd name="connsiteY10" fmla="*/ 2130272 h 2130272"/>
                  <a:gd name="connsiteX11" fmla="*/ 0 w 2483760"/>
                  <a:gd name="connsiteY11" fmla="*/ 1065136 h 2130272"/>
                  <a:gd name="connsiteX12" fmla="*/ 1065136 w 2483760"/>
                  <a:gd name="connsiteY12" fmla="*/ 0 h 2130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760" h="2130272">
                    <a:moveTo>
                      <a:pt x="1065136" y="0"/>
                    </a:moveTo>
                    <a:cubicBezTo>
                      <a:pt x="1101902" y="0"/>
                      <a:pt x="1138233" y="1863"/>
                      <a:pt x="1174040" y="5499"/>
                    </a:cubicBezTo>
                    <a:lnTo>
                      <a:pt x="1241880" y="15853"/>
                    </a:lnTo>
                    <a:lnTo>
                      <a:pt x="1309720" y="5499"/>
                    </a:lnTo>
                    <a:cubicBezTo>
                      <a:pt x="1345527" y="1863"/>
                      <a:pt x="1381858" y="0"/>
                      <a:pt x="1418624" y="0"/>
                    </a:cubicBezTo>
                    <a:cubicBezTo>
                      <a:pt x="2006882" y="0"/>
                      <a:pt x="2483760" y="476878"/>
                      <a:pt x="2483760" y="1065136"/>
                    </a:cubicBezTo>
                    <a:cubicBezTo>
                      <a:pt x="2483760" y="1653394"/>
                      <a:pt x="2006882" y="2130272"/>
                      <a:pt x="1418624" y="2130272"/>
                    </a:cubicBezTo>
                    <a:cubicBezTo>
                      <a:pt x="1381858" y="2130272"/>
                      <a:pt x="1345527" y="2128409"/>
                      <a:pt x="1309720" y="2124773"/>
                    </a:cubicBezTo>
                    <a:lnTo>
                      <a:pt x="1241880" y="2114419"/>
                    </a:lnTo>
                    <a:lnTo>
                      <a:pt x="1174040" y="2124773"/>
                    </a:lnTo>
                    <a:cubicBezTo>
                      <a:pt x="1138233" y="2128409"/>
                      <a:pt x="1101902" y="2130272"/>
                      <a:pt x="1065136" y="2130272"/>
                    </a:cubicBez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825D70BB-6383-455F-9C36-E32722BEE54B}"/>
                  </a:ext>
                </a:extLst>
              </p:cNvPr>
              <p:cNvSpPr/>
              <p:nvPr/>
            </p:nvSpPr>
            <p:spPr bwMode="auto">
              <a:xfrm rot="20700000">
                <a:off x="5116141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8" name="四角形: 角を丸くする 307">
                <a:extLst>
                  <a:ext uri="{FF2B5EF4-FFF2-40B4-BE49-F238E27FC236}">
                    <a16:creationId xmlns:a16="http://schemas.microsoft.com/office/drawing/2014/main" id="{4EF37321-8B9F-456A-A924-F2CDAA8FEDFE}"/>
                  </a:ext>
                </a:extLst>
              </p:cNvPr>
              <p:cNvSpPr/>
              <p:nvPr/>
            </p:nvSpPr>
            <p:spPr bwMode="auto">
              <a:xfrm flipH="1">
                <a:off x="6544975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49D31D9C-41F4-4473-8B98-E56519EE49F7}"/>
                  </a:ext>
                </a:extLst>
              </p:cNvPr>
              <p:cNvSpPr/>
              <p:nvPr/>
            </p:nvSpPr>
            <p:spPr bwMode="auto">
              <a:xfrm flipH="1">
                <a:off x="6535669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0" name="四角形: 角を丸くする 309">
                <a:extLst>
                  <a:ext uri="{FF2B5EF4-FFF2-40B4-BE49-F238E27FC236}">
                    <a16:creationId xmlns:a16="http://schemas.microsoft.com/office/drawing/2014/main" id="{B70471CE-D53A-40D8-8730-43C6477ED96E}"/>
                  </a:ext>
                </a:extLst>
              </p:cNvPr>
              <p:cNvSpPr/>
              <p:nvPr/>
            </p:nvSpPr>
            <p:spPr bwMode="auto">
              <a:xfrm>
                <a:off x="6166338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E63775B0-33DC-4994-A0C7-370A596DF31A}"/>
                  </a:ext>
                </a:extLst>
              </p:cNvPr>
              <p:cNvSpPr/>
              <p:nvPr/>
            </p:nvSpPr>
            <p:spPr bwMode="auto">
              <a:xfrm>
                <a:off x="5862596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2" name="台形 311">
                <a:extLst>
                  <a:ext uri="{FF2B5EF4-FFF2-40B4-BE49-F238E27FC236}">
                    <a16:creationId xmlns:a16="http://schemas.microsoft.com/office/drawing/2014/main" id="{D291A6CE-C10A-496A-ADEF-0387F9BA8635}"/>
                  </a:ext>
                </a:extLst>
              </p:cNvPr>
              <p:cNvSpPr/>
              <p:nvPr/>
            </p:nvSpPr>
            <p:spPr bwMode="auto">
              <a:xfrm rot="10800000" flipV="1">
                <a:off x="5944416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otGrid">
                <a:fgClr>
                  <a:srgbClr val="808080">
                    <a:lumMod val="50000"/>
                  </a:srgbClr>
                </a:fgClr>
                <a:bgClr>
                  <a:srgbClr val="FFFFFF">
                    <a:lumMod val="50000"/>
                  </a:srgb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F2D06E10-E3B6-47DD-BA6C-9E57100F9B24}"/>
                  </a:ext>
                </a:extLst>
              </p:cNvPr>
              <p:cNvSpPr/>
              <p:nvPr/>
            </p:nvSpPr>
            <p:spPr bwMode="auto">
              <a:xfrm>
                <a:off x="5966902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35134855-0B0E-4BD6-9530-A0E55985D755}"/>
                  </a:ext>
                </a:extLst>
              </p:cNvPr>
              <p:cNvSpPr/>
              <p:nvPr/>
            </p:nvSpPr>
            <p:spPr bwMode="auto">
              <a:xfrm>
                <a:off x="6117397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EF8E6080-1DEA-415C-9C74-A472F7B3601F}"/>
                  </a:ext>
                </a:extLst>
              </p:cNvPr>
              <p:cNvSpPr/>
              <p:nvPr/>
            </p:nvSpPr>
            <p:spPr bwMode="auto">
              <a:xfrm>
                <a:off x="6203122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6" name="台形 315">
                <a:extLst>
                  <a:ext uri="{FF2B5EF4-FFF2-40B4-BE49-F238E27FC236}">
                    <a16:creationId xmlns:a16="http://schemas.microsoft.com/office/drawing/2014/main" id="{DF492754-B553-4A43-8903-9C524AEDD4E0}"/>
                  </a:ext>
                </a:extLst>
              </p:cNvPr>
              <p:cNvSpPr/>
              <p:nvPr/>
            </p:nvSpPr>
            <p:spPr bwMode="auto">
              <a:xfrm rot="10800000">
                <a:off x="6006517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D44484F5-2B6A-4417-AD59-1B8DEF3D58EE}"/>
                  </a:ext>
                </a:extLst>
              </p:cNvPr>
              <p:cNvSpPr/>
              <p:nvPr/>
            </p:nvSpPr>
            <p:spPr bwMode="auto">
              <a:xfrm>
                <a:off x="6248158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8" name="台形 317">
                <a:extLst>
                  <a:ext uri="{FF2B5EF4-FFF2-40B4-BE49-F238E27FC236}">
                    <a16:creationId xmlns:a16="http://schemas.microsoft.com/office/drawing/2014/main" id="{31F61C8D-94BD-479A-851A-7271A4EBB91D}"/>
                  </a:ext>
                </a:extLst>
              </p:cNvPr>
              <p:cNvSpPr/>
              <p:nvPr/>
            </p:nvSpPr>
            <p:spPr bwMode="auto">
              <a:xfrm rot="10800000">
                <a:off x="6333822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A75B95B3-9FE7-401C-B1A1-45F3115E52A5}"/>
                  </a:ext>
                </a:extLst>
              </p:cNvPr>
              <p:cNvGrpSpPr/>
              <p:nvPr/>
            </p:nvGrpSpPr>
            <p:grpSpPr>
              <a:xfrm rot="900000">
                <a:off x="6279819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332" name="楕円 50">
                  <a:extLst>
                    <a:ext uri="{FF2B5EF4-FFF2-40B4-BE49-F238E27FC236}">
                      <a16:creationId xmlns:a16="http://schemas.microsoft.com/office/drawing/2014/main" id="{F1CEC27F-0044-47FD-9B10-10360F288878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3" name="楕円 50">
                  <a:extLst>
                    <a:ext uri="{FF2B5EF4-FFF2-40B4-BE49-F238E27FC236}">
                      <a16:creationId xmlns:a16="http://schemas.microsoft.com/office/drawing/2014/main" id="{5E73DDBD-DF7A-4895-A401-824F3B4A34A0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F10A2DBD-2BB8-4405-AB7E-C09E9303B7BA}"/>
                  </a:ext>
                </a:extLst>
              </p:cNvPr>
              <p:cNvSpPr/>
              <p:nvPr/>
            </p:nvSpPr>
            <p:spPr bwMode="auto">
              <a:xfrm rot="900000" flipH="1">
                <a:off x="7230496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6B2F3FCA-0FF9-469F-8ED0-DB0FFAF368CD}"/>
                  </a:ext>
                </a:extLst>
              </p:cNvPr>
              <p:cNvSpPr/>
              <p:nvPr/>
            </p:nvSpPr>
            <p:spPr bwMode="auto">
              <a:xfrm>
                <a:off x="5282372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2" name="四角形: 角を丸くする 321">
                <a:extLst>
                  <a:ext uri="{FF2B5EF4-FFF2-40B4-BE49-F238E27FC236}">
                    <a16:creationId xmlns:a16="http://schemas.microsoft.com/office/drawing/2014/main" id="{A83262EC-0FC8-4903-918D-0462D059AE3F}"/>
                  </a:ext>
                </a:extLst>
              </p:cNvPr>
              <p:cNvSpPr/>
              <p:nvPr/>
            </p:nvSpPr>
            <p:spPr bwMode="auto">
              <a:xfrm flipH="1">
                <a:off x="6544974" y="5518006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9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3" name="四角形: 角を丸くする 322">
                <a:extLst>
                  <a:ext uri="{FF2B5EF4-FFF2-40B4-BE49-F238E27FC236}">
                    <a16:creationId xmlns:a16="http://schemas.microsoft.com/office/drawing/2014/main" id="{B6789E76-B4FA-487D-9A72-D7E9CB28E900}"/>
                  </a:ext>
                </a:extLst>
              </p:cNvPr>
              <p:cNvSpPr/>
              <p:nvPr/>
            </p:nvSpPr>
            <p:spPr bwMode="auto">
              <a:xfrm>
                <a:off x="6166338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9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7E443912-2E3C-4621-A0BA-780B6F7DD12C}"/>
                  </a:ext>
                </a:extLst>
              </p:cNvPr>
              <p:cNvGrpSpPr/>
              <p:nvPr/>
            </p:nvGrpSpPr>
            <p:grpSpPr>
              <a:xfrm rot="20700000">
                <a:off x="6418456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330" name="楕円 50">
                  <a:extLst>
                    <a:ext uri="{FF2B5EF4-FFF2-40B4-BE49-F238E27FC236}">
                      <a16:creationId xmlns:a16="http://schemas.microsoft.com/office/drawing/2014/main" id="{B95F26E1-D490-4E05-81B5-93781FE52994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1" name="楕円 50">
                  <a:extLst>
                    <a:ext uri="{FF2B5EF4-FFF2-40B4-BE49-F238E27FC236}">
                      <a16:creationId xmlns:a16="http://schemas.microsoft.com/office/drawing/2014/main" id="{21E6B800-9FAC-4D74-BBCF-728F42509033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C8A27E83-ACAE-4816-A9C9-9CE373149FB6}"/>
                  </a:ext>
                </a:extLst>
              </p:cNvPr>
              <p:cNvSpPr/>
              <p:nvPr/>
            </p:nvSpPr>
            <p:spPr bwMode="auto">
              <a:xfrm flipH="1">
                <a:off x="5223030" y="1302655"/>
                <a:ext cx="2416175" cy="1360675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7E6AB908-B788-46E5-8A6B-20AFCA0DE11F}"/>
                  </a:ext>
                </a:extLst>
              </p:cNvPr>
              <p:cNvSpPr/>
              <p:nvPr/>
            </p:nvSpPr>
            <p:spPr bwMode="auto">
              <a:xfrm>
                <a:off x="6314224" y="3071859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0D9909DD-4D0C-4B72-8A80-E53846F72780}"/>
                  </a:ext>
                </a:extLst>
              </p:cNvPr>
              <p:cNvSpPr/>
              <p:nvPr/>
            </p:nvSpPr>
            <p:spPr bwMode="auto">
              <a:xfrm>
                <a:off x="5549277" y="2348880"/>
                <a:ext cx="580887" cy="83553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02E2B5DA-EE35-4CE0-B330-75DE0CF60408}"/>
                  </a:ext>
                </a:extLst>
              </p:cNvPr>
              <p:cNvSpPr/>
              <p:nvPr/>
            </p:nvSpPr>
            <p:spPr bwMode="auto">
              <a:xfrm>
                <a:off x="6716380" y="2348880"/>
                <a:ext cx="580887" cy="83553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9" name="月 328">
                <a:extLst>
                  <a:ext uri="{FF2B5EF4-FFF2-40B4-BE49-F238E27FC236}">
                    <a16:creationId xmlns:a16="http://schemas.microsoft.com/office/drawing/2014/main" id="{05B6E0C6-5C68-4360-8080-47B039A6740E}"/>
                  </a:ext>
                </a:extLst>
              </p:cNvPr>
              <p:cNvSpPr/>
              <p:nvPr/>
            </p:nvSpPr>
            <p:spPr bwMode="auto">
              <a:xfrm rot="16200000">
                <a:off x="6304749" y="3093046"/>
                <a:ext cx="262562" cy="691860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11EC143F-8421-41AF-BECF-52A5747D287D}"/>
                </a:ext>
              </a:extLst>
            </p:cNvPr>
            <p:cNvGrpSpPr/>
            <p:nvPr/>
          </p:nvGrpSpPr>
          <p:grpSpPr>
            <a:xfrm>
              <a:off x="6611565" y="-2379485"/>
              <a:ext cx="3053896" cy="2917094"/>
              <a:chOff x="2822051" y="-2191682"/>
              <a:chExt cx="2884403" cy="2755195"/>
            </a:xfrm>
          </p:grpSpPr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16D7FA8C-BBEF-474C-9E46-75EFCCB323B6}"/>
                  </a:ext>
                </a:extLst>
              </p:cNvPr>
              <p:cNvGrpSpPr/>
              <p:nvPr/>
            </p:nvGrpSpPr>
            <p:grpSpPr>
              <a:xfrm>
                <a:off x="2822051" y="-2191682"/>
                <a:ext cx="1469406" cy="2755195"/>
                <a:chOff x="2822051" y="-2191682"/>
                <a:chExt cx="1469406" cy="2755195"/>
              </a:xfrm>
            </p:grpSpPr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99B6944C-F278-4EBB-93FD-E204F3064924}"/>
                    </a:ext>
                  </a:extLst>
                </p:cNvPr>
                <p:cNvGrpSpPr/>
                <p:nvPr/>
              </p:nvGrpSpPr>
              <p:grpSpPr>
                <a:xfrm rot="14400000">
                  <a:off x="3577303" y="-2593140"/>
                  <a:ext cx="312696" cy="1115612"/>
                  <a:chOff x="7201406" y="2241999"/>
                  <a:chExt cx="312696" cy="1115612"/>
                </a:xfrm>
              </p:grpSpPr>
              <p:sp>
                <p:nvSpPr>
                  <p:cNvPr id="304" name="四角形: 角を丸くする 303">
                    <a:extLst>
                      <a:ext uri="{FF2B5EF4-FFF2-40B4-BE49-F238E27FC236}">
                        <a16:creationId xmlns:a16="http://schemas.microsoft.com/office/drawing/2014/main" id="{D3EE5608-9CEC-4CC6-8075-27E452481874}"/>
                      </a:ext>
                    </a:extLst>
                  </p:cNvPr>
                  <p:cNvSpPr/>
                  <p:nvPr/>
                </p:nvSpPr>
                <p:spPr bwMode="auto">
                  <a:xfrm rot="233343">
                    <a:off x="7218199" y="2609908"/>
                    <a:ext cx="140950" cy="4362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2FCA9ADE-74D1-4FC5-8E24-91D6E17953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1406" y="2241999"/>
                    <a:ext cx="312696" cy="1115612"/>
                  </a:xfrm>
                  <a:custGeom>
                    <a:avLst/>
                    <a:gdLst>
                      <a:gd name="connsiteX0" fmla="*/ 35634 w 347114"/>
                      <a:gd name="connsiteY0" fmla="*/ 0 h 1115612"/>
                      <a:gd name="connsiteX1" fmla="*/ 207919 w 347114"/>
                      <a:gd name="connsiteY1" fmla="*/ 0 h 1115612"/>
                      <a:gd name="connsiteX2" fmla="*/ 207919 w 347114"/>
                      <a:gd name="connsiteY2" fmla="*/ 288757 h 1115612"/>
                      <a:gd name="connsiteX3" fmla="*/ 264416 w 347114"/>
                      <a:gd name="connsiteY3" fmla="*/ 341579 h 1115612"/>
                      <a:gd name="connsiteX4" fmla="*/ 343020 w 347114"/>
                      <a:gd name="connsiteY4" fmla="*/ 600995 h 1115612"/>
                      <a:gd name="connsiteX5" fmla="*/ 345964 w 347114"/>
                      <a:gd name="connsiteY5" fmla="*/ 666009 h 1115612"/>
                      <a:gd name="connsiteX6" fmla="*/ 347114 w 347114"/>
                      <a:gd name="connsiteY6" fmla="*/ 671708 h 1115612"/>
                      <a:gd name="connsiteX7" fmla="*/ 347114 w 347114"/>
                      <a:gd name="connsiteY7" fmla="*/ 691422 h 1115612"/>
                      <a:gd name="connsiteX8" fmla="*/ 347114 w 347114"/>
                      <a:gd name="connsiteY8" fmla="*/ 868084 h 1115612"/>
                      <a:gd name="connsiteX9" fmla="*/ 345274 w 347114"/>
                      <a:gd name="connsiteY9" fmla="*/ 877200 h 1115612"/>
                      <a:gd name="connsiteX10" fmla="*/ 345517 w 347114"/>
                      <a:gd name="connsiteY10" fmla="*/ 880694 h 1115612"/>
                      <a:gd name="connsiteX11" fmla="*/ 343142 w 347114"/>
                      <a:gd name="connsiteY11" fmla="*/ 887758 h 1115612"/>
                      <a:gd name="connsiteX12" fmla="*/ 342533 w 347114"/>
                      <a:gd name="connsiteY12" fmla="*/ 890772 h 1115612"/>
                      <a:gd name="connsiteX13" fmla="*/ 341725 w 347114"/>
                      <a:gd name="connsiteY13" fmla="*/ 891972 h 1115612"/>
                      <a:gd name="connsiteX14" fmla="*/ 338140 w 347114"/>
                      <a:gd name="connsiteY14" fmla="*/ 902635 h 1115612"/>
                      <a:gd name="connsiteX15" fmla="*/ 239952 w 347114"/>
                      <a:gd name="connsiteY15" fmla="*/ 1072701 h 1115612"/>
                      <a:gd name="connsiteX16" fmla="*/ 160326 w 347114"/>
                      <a:gd name="connsiteY16" fmla="*/ 1094037 h 1115612"/>
                      <a:gd name="connsiteX17" fmla="*/ 158070 w 347114"/>
                      <a:gd name="connsiteY17" fmla="*/ 1092046 h 1115612"/>
                      <a:gd name="connsiteX18" fmla="*/ 147272 w 347114"/>
                      <a:gd name="connsiteY18" fmla="*/ 1104289 h 1115612"/>
                      <a:gd name="connsiteX19" fmla="*/ 85535 w 347114"/>
                      <a:gd name="connsiteY19" fmla="*/ 1108106 h 1115612"/>
                      <a:gd name="connsiteX20" fmla="*/ 65054 w 347114"/>
                      <a:gd name="connsiteY20" fmla="*/ 1031672 h 1115612"/>
                      <a:gd name="connsiteX21" fmla="*/ 155355 w 347114"/>
                      <a:gd name="connsiteY21" fmla="*/ 875267 h 1115612"/>
                      <a:gd name="connsiteX22" fmla="*/ 155355 w 347114"/>
                      <a:gd name="connsiteY22" fmla="*/ 744102 h 1115612"/>
                      <a:gd name="connsiteX23" fmla="*/ 117565 w 347114"/>
                      <a:gd name="connsiteY23" fmla="*/ 736424 h 1115612"/>
                      <a:gd name="connsiteX24" fmla="*/ 54220 w 347114"/>
                      <a:gd name="connsiteY24" fmla="*/ 696185 h 1115612"/>
                      <a:gd name="connsiteX25" fmla="*/ 35212 w 347114"/>
                      <a:gd name="connsiteY25" fmla="*/ 272529 h 1115612"/>
                      <a:gd name="connsiteX26" fmla="*/ 35634 w 347114"/>
                      <a:gd name="connsiteY26" fmla="*/ 272388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82353 w 311902"/>
                      <a:gd name="connsiteY23" fmla="*/ 736424 h 1115612"/>
                      <a:gd name="connsiteX24" fmla="*/ 0 w 311902"/>
                      <a:gd name="connsiteY24" fmla="*/ 272529 h 1115612"/>
                      <a:gd name="connsiteX25" fmla="*/ 422 w 311902"/>
                      <a:gd name="connsiteY25" fmla="*/ 272388 h 1115612"/>
                      <a:gd name="connsiteX26" fmla="*/ 422 w 311902"/>
                      <a:gd name="connsiteY26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272388 h 1115612"/>
                      <a:gd name="connsiteX25" fmla="*/ 422 w 311902"/>
                      <a:gd name="connsiteY25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0 h 1115612"/>
                      <a:gd name="connsiteX0" fmla="*/ 1216 w 312696"/>
                      <a:gd name="connsiteY0" fmla="*/ 0 h 1115612"/>
                      <a:gd name="connsiteX1" fmla="*/ 173501 w 312696"/>
                      <a:gd name="connsiteY1" fmla="*/ 0 h 1115612"/>
                      <a:gd name="connsiteX2" fmla="*/ 173501 w 312696"/>
                      <a:gd name="connsiteY2" fmla="*/ 288757 h 1115612"/>
                      <a:gd name="connsiteX3" fmla="*/ 229998 w 312696"/>
                      <a:gd name="connsiteY3" fmla="*/ 341579 h 1115612"/>
                      <a:gd name="connsiteX4" fmla="*/ 308602 w 312696"/>
                      <a:gd name="connsiteY4" fmla="*/ 600995 h 1115612"/>
                      <a:gd name="connsiteX5" fmla="*/ 311546 w 312696"/>
                      <a:gd name="connsiteY5" fmla="*/ 666009 h 1115612"/>
                      <a:gd name="connsiteX6" fmla="*/ 312696 w 312696"/>
                      <a:gd name="connsiteY6" fmla="*/ 671708 h 1115612"/>
                      <a:gd name="connsiteX7" fmla="*/ 312696 w 312696"/>
                      <a:gd name="connsiteY7" fmla="*/ 691422 h 1115612"/>
                      <a:gd name="connsiteX8" fmla="*/ 312696 w 312696"/>
                      <a:gd name="connsiteY8" fmla="*/ 868084 h 1115612"/>
                      <a:gd name="connsiteX9" fmla="*/ 310856 w 312696"/>
                      <a:gd name="connsiteY9" fmla="*/ 877200 h 1115612"/>
                      <a:gd name="connsiteX10" fmla="*/ 311099 w 312696"/>
                      <a:gd name="connsiteY10" fmla="*/ 880694 h 1115612"/>
                      <a:gd name="connsiteX11" fmla="*/ 308724 w 312696"/>
                      <a:gd name="connsiteY11" fmla="*/ 887758 h 1115612"/>
                      <a:gd name="connsiteX12" fmla="*/ 308115 w 312696"/>
                      <a:gd name="connsiteY12" fmla="*/ 890772 h 1115612"/>
                      <a:gd name="connsiteX13" fmla="*/ 307307 w 312696"/>
                      <a:gd name="connsiteY13" fmla="*/ 891972 h 1115612"/>
                      <a:gd name="connsiteX14" fmla="*/ 303722 w 312696"/>
                      <a:gd name="connsiteY14" fmla="*/ 902635 h 1115612"/>
                      <a:gd name="connsiteX15" fmla="*/ 205534 w 312696"/>
                      <a:gd name="connsiteY15" fmla="*/ 1072701 h 1115612"/>
                      <a:gd name="connsiteX16" fmla="*/ 125908 w 312696"/>
                      <a:gd name="connsiteY16" fmla="*/ 1094037 h 1115612"/>
                      <a:gd name="connsiteX17" fmla="*/ 123652 w 312696"/>
                      <a:gd name="connsiteY17" fmla="*/ 1092046 h 1115612"/>
                      <a:gd name="connsiteX18" fmla="*/ 112854 w 312696"/>
                      <a:gd name="connsiteY18" fmla="*/ 1104289 h 1115612"/>
                      <a:gd name="connsiteX19" fmla="*/ 51117 w 312696"/>
                      <a:gd name="connsiteY19" fmla="*/ 1108106 h 1115612"/>
                      <a:gd name="connsiteX20" fmla="*/ 30636 w 312696"/>
                      <a:gd name="connsiteY20" fmla="*/ 1031672 h 1115612"/>
                      <a:gd name="connsiteX21" fmla="*/ 120937 w 312696"/>
                      <a:gd name="connsiteY21" fmla="*/ 875267 h 1115612"/>
                      <a:gd name="connsiteX22" fmla="*/ 120937 w 312696"/>
                      <a:gd name="connsiteY22" fmla="*/ 744102 h 1115612"/>
                      <a:gd name="connsiteX23" fmla="*/ 794 w 312696"/>
                      <a:gd name="connsiteY23" fmla="*/ 272529 h 1115612"/>
                      <a:gd name="connsiteX24" fmla="*/ 1216 w 312696"/>
                      <a:gd name="connsiteY24" fmla="*/ 0 h 1115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312696" h="1115612">
                        <a:moveTo>
                          <a:pt x="1216" y="0"/>
                        </a:moveTo>
                        <a:lnTo>
                          <a:pt x="173501" y="0"/>
                        </a:lnTo>
                        <a:lnTo>
                          <a:pt x="173501" y="288757"/>
                        </a:lnTo>
                        <a:lnTo>
                          <a:pt x="229998" y="341579"/>
                        </a:lnTo>
                        <a:cubicBezTo>
                          <a:pt x="272814" y="405331"/>
                          <a:pt x="299054" y="497964"/>
                          <a:pt x="308602" y="600995"/>
                        </a:cubicBezTo>
                        <a:lnTo>
                          <a:pt x="311546" y="666009"/>
                        </a:lnTo>
                        <a:lnTo>
                          <a:pt x="312696" y="671708"/>
                        </a:lnTo>
                        <a:lnTo>
                          <a:pt x="312696" y="691422"/>
                        </a:lnTo>
                        <a:lnTo>
                          <a:pt x="312696" y="868084"/>
                        </a:lnTo>
                        <a:lnTo>
                          <a:pt x="310856" y="877200"/>
                        </a:lnTo>
                        <a:lnTo>
                          <a:pt x="311099" y="880694"/>
                        </a:lnTo>
                        <a:lnTo>
                          <a:pt x="308724" y="887758"/>
                        </a:lnTo>
                        <a:lnTo>
                          <a:pt x="308115" y="890772"/>
                        </a:lnTo>
                        <a:lnTo>
                          <a:pt x="307307" y="891972"/>
                        </a:lnTo>
                        <a:lnTo>
                          <a:pt x="303722" y="902635"/>
                        </a:lnTo>
                        <a:lnTo>
                          <a:pt x="205534" y="1072701"/>
                        </a:lnTo>
                        <a:cubicBezTo>
                          <a:pt x="189437" y="1100581"/>
                          <a:pt x="153788" y="1110133"/>
                          <a:pt x="125908" y="1094037"/>
                        </a:cubicBezTo>
                        <a:lnTo>
                          <a:pt x="123652" y="1092046"/>
                        </a:lnTo>
                        <a:lnTo>
                          <a:pt x="112854" y="1104289"/>
                        </a:lnTo>
                        <a:cubicBezTo>
                          <a:pt x="95456" y="1117435"/>
                          <a:pt x="71189" y="1119695"/>
                          <a:pt x="51117" y="1108106"/>
                        </a:cubicBezTo>
                        <a:cubicBezTo>
                          <a:pt x="24354" y="1092655"/>
                          <a:pt x="15185" y="1058435"/>
                          <a:pt x="30636" y="1031672"/>
                        </a:cubicBezTo>
                        <a:lnTo>
                          <a:pt x="120937" y="875267"/>
                        </a:lnTo>
                        <a:lnTo>
                          <a:pt x="120937" y="744102"/>
                        </a:lnTo>
                        <a:cubicBezTo>
                          <a:pt x="80889" y="586911"/>
                          <a:pt x="2742" y="515445"/>
                          <a:pt x="794" y="272529"/>
                        </a:cubicBezTo>
                        <a:cubicBezTo>
                          <a:pt x="-1154" y="29613"/>
                          <a:pt x="1075" y="90843"/>
                          <a:pt x="121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6AB30764-E2F4-4289-AB2B-B9626C4514CF}"/>
                    </a:ext>
                  </a:extLst>
                </p:cNvPr>
                <p:cNvGrpSpPr/>
                <p:nvPr/>
              </p:nvGrpSpPr>
              <p:grpSpPr>
                <a:xfrm>
                  <a:off x="2822051" y="-1918020"/>
                  <a:ext cx="1126703" cy="2481533"/>
                  <a:chOff x="2822051" y="-1918020"/>
                  <a:chExt cx="1126703" cy="2481533"/>
                </a:xfrm>
              </p:grpSpPr>
              <p:sp>
                <p:nvSpPr>
                  <p:cNvPr id="302" name="フリーフォーム: 図形 301">
                    <a:extLst>
                      <a:ext uri="{FF2B5EF4-FFF2-40B4-BE49-F238E27FC236}">
                        <a16:creationId xmlns:a16="http://schemas.microsoft.com/office/drawing/2014/main" id="{C0590BAB-E64F-4339-8B93-F82A9DB62F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2051" y="-1822524"/>
                    <a:ext cx="1126703" cy="2386037"/>
                  </a:xfrm>
                  <a:custGeom>
                    <a:avLst/>
                    <a:gdLst>
                      <a:gd name="connsiteX0" fmla="*/ 481194 w 1126703"/>
                      <a:gd name="connsiteY0" fmla="*/ 0 h 2386037"/>
                      <a:gd name="connsiteX1" fmla="*/ 678414 w 1126703"/>
                      <a:gd name="connsiteY1" fmla="*/ 229009 h 2386037"/>
                      <a:gd name="connsiteX2" fmla="*/ 336277 w 1126703"/>
                      <a:gd name="connsiteY2" fmla="*/ 1318544 h 2386037"/>
                      <a:gd name="connsiteX3" fmla="*/ 1014080 w 1126703"/>
                      <a:gd name="connsiteY3" fmla="*/ 2066490 h 2386037"/>
                      <a:gd name="connsiteX4" fmla="*/ 1126703 w 1126703"/>
                      <a:gd name="connsiteY4" fmla="*/ 2098728 h 2386037"/>
                      <a:gd name="connsiteX5" fmla="*/ 1120654 w 1126703"/>
                      <a:gd name="connsiteY5" fmla="*/ 2103718 h 2386037"/>
                      <a:gd name="connsiteX6" fmla="*/ 1034920 w 1126703"/>
                      <a:gd name="connsiteY6" fmla="*/ 2310699 h 2386037"/>
                      <a:gd name="connsiteX7" fmla="*/ 1034920 w 1126703"/>
                      <a:gd name="connsiteY7" fmla="*/ 2386037 h 2386037"/>
                      <a:gd name="connsiteX8" fmla="*/ 910567 w 1126703"/>
                      <a:gd name="connsiteY8" fmla="*/ 2350442 h 2386037"/>
                      <a:gd name="connsiteX9" fmla="*/ 43544 w 1126703"/>
                      <a:gd name="connsiteY9" fmla="*/ 1393695 h 2386037"/>
                      <a:gd name="connsiteX10" fmla="*/ 481194 w 1126703"/>
                      <a:gd name="connsiteY10" fmla="*/ 0 h 2386037"/>
                      <a:gd name="connsiteX0" fmla="*/ 1034920 w 1126703"/>
                      <a:gd name="connsiteY0" fmla="*/ 2310699 h 2402139"/>
                      <a:gd name="connsiteX1" fmla="*/ 1034920 w 1126703"/>
                      <a:gd name="connsiteY1" fmla="*/ 2386037 h 2402139"/>
                      <a:gd name="connsiteX2" fmla="*/ 910567 w 1126703"/>
                      <a:gd name="connsiteY2" fmla="*/ 2350442 h 2402139"/>
                      <a:gd name="connsiteX3" fmla="*/ 43544 w 1126703"/>
                      <a:gd name="connsiteY3" fmla="*/ 1393695 h 2402139"/>
                      <a:gd name="connsiteX4" fmla="*/ 481194 w 1126703"/>
                      <a:gd name="connsiteY4" fmla="*/ 0 h 2402139"/>
                      <a:gd name="connsiteX5" fmla="*/ 678414 w 1126703"/>
                      <a:gd name="connsiteY5" fmla="*/ 229009 h 2402139"/>
                      <a:gd name="connsiteX6" fmla="*/ 336277 w 1126703"/>
                      <a:gd name="connsiteY6" fmla="*/ 1318544 h 2402139"/>
                      <a:gd name="connsiteX7" fmla="*/ 1014080 w 1126703"/>
                      <a:gd name="connsiteY7" fmla="*/ 2066490 h 2402139"/>
                      <a:gd name="connsiteX8" fmla="*/ 1126703 w 1126703"/>
                      <a:gd name="connsiteY8" fmla="*/ 2098728 h 2402139"/>
                      <a:gd name="connsiteX9" fmla="*/ 1120654 w 1126703"/>
                      <a:gd name="connsiteY9" fmla="*/ 2103718 h 2402139"/>
                      <a:gd name="connsiteX10" fmla="*/ 1126360 w 1126703"/>
                      <a:gd name="connsiteY10" fmla="*/ 2402139 h 2402139"/>
                      <a:gd name="connsiteX0" fmla="*/ 1034920 w 1126703"/>
                      <a:gd name="connsiteY0" fmla="*/ 2310699 h 2386037"/>
                      <a:gd name="connsiteX1" fmla="*/ 1034920 w 1126703"/>
                      <a:gd name="connsiteY1" fmla="*/ 2386037 h 2386037"/>
                      <a:gd name="connsiteX2" fmla="*/ 910567 w 1126703"/>
                      <a:gd name="connsiteY2" fmla="*/ 2350442 h 2386037"/>
                      <a:gd name="connsiteX3" fmla="*/ 43544 w 1126703"/>
                      <a:gd name="connsiteY3" fmla="*/ 1393695 h 2386037"/>
                      <a:gd name="connsiteX4" fmla="*/ 481194 w 1126703"/>
                      <a:gd name="connsiteY4" fmla="*/ 0 h 2386037"/>
                      <a:gd name="connsiteX5" fmla="*/ 678414 w 1126703"/>
                      <a:gd name="connsiteY5" fmla="*/ 229009 h 2386037"/>
                      <a:gd name="connsiteX6" fmla="*/ 336277 w 1126703"/>
                      <a:gd name="connsiteY6" fmla="*/ 1318544 h 2386037"/>
                      <a:gd name="connsiteX7" fmla="*/ 1014080 w 1126703"/>
                      <a:gd name="connsiteY7" fmla="*/ 2066490 h 2386037"/>
                      <a:gd name="connsiteX8" fmla="*/ 1126703 w 1126703"/>
                      <a:gd name="connsiteY8" fmla="*/ 2098728 h 2386037"/>
                      <a:gd name="connsiteX9" fmla="*/ 1120654 w 1126703"/>
                      <a:gd name="connsiteY9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  <a:gd name="connsiteX8" fmla="*/ 1120654 w 1126703"/>
                      <a:gd name="connsiteY8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6703" h="2386037">
                        <a:moveTo>
                          <a:pt x="1034920" y="2386037"/>
                        </a:moveTo>
                        <a:lnTo>
                          <a:pt x="910567" y="2350442"/>
                        </a:lnTo>
                        <a:cubicBezTo>
                          <a:pt x="485424" y="2195549"/>
                          <a:pt x="158107" y="1839935"/>
                          <a:pt x="43544" y="1393695"/>
                        </a:cubicBezTo>
                        <a:cubicBezTo>
                          <a:pt x="-87385" y="883707"/>
                          <a:pt x="82224" y="343589"/>
                          <a:pt x="481194" y="0"/>
                        </a:cubicBezTo>
                        <a:lnTo>
                          <a:pt x="678414" y="229009"/>
                        </a:lnTo>
                        <a:cubicBezTo>
                          <a:pt x="366515" y="497613"/>
                          <a:pt x="233922" y="919855"/>
                          <a:pt x="336277" y="1318544"/>
                        </a:cubicBezTo>
                        <a:cubicBezTo>
                          <a:pt x="425838" y="1667396"/>
                          <a:pt x="681721" y="1945401"/>
                          <a:pt x="1014080" y="2066490"/>
                        </a:cubicBezTo>
                        <a:lnTo>
                          <a:pt x="1126703" y="2098728"/>
                        </a:lnTo>
                      </a:path>
                    </a:pathLst>
                  </a:cu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3" name="台形 302">
                    <a:extLst>
                      <a:ext uri="{FF2B5EF4-FFF2-40B4-BE49-F238E27FC236}">
                        <a16:creationId xmlns:a16="http://schemas.microsoft.com/office/drawing/2014/main" id="{3DCA79B4-7AD7-4289-986C-D6248481EB8B}"/>
                      </a:ext>
                    </a:extLst>
                  </p:cNvPr>
                  <p:cNvSpPr/>
                  <p:nvPr/>
                </p:nvSpPr>
                <p:spPr bwMode="auto">
                  <a:xfrm rot="13815449">
                    <a:off x="3178904" y="-1815770"/>
                    <a:ext cx="435322" cy="230821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rgbClr val="CCE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90E05A30-E8E3-410D-917D-18D6D16D27C0}"/>
                  </a:ext>
                </a:extLst>
              </p:cNvPr>
              <p:cNvGrpSpPr/>
              <p:nvPr/>
            </p:nvGrpSpPr>
            <p:grpSpPr>
              <a:xfrm flipH="1">
                <a:off x="4237048" y="-2191682"/>
                <a:ext cx="1469406" cy="2755195"/>
                <a:chOff x="2822051" y="-2191682"/>
                <a:chExt cx="1469406" cy="2755195"/>
              </a:xfrm>
            </p:grpSpPr>
            <p:grpSp>
              <p:nvGrpSpPr>
                <p:cNvPr id="294" name="グループ化 293">
                  <a:extLst>
                    <a:ext uri="{FF2B5EF4-FFF2-40B4-BE49-F238E27FC236}">
                      <a16:creationId xmlns:a16="http://schemas.microsoft.com/office/drawing/2014/main" id="{25C84E79-900F-423D-98AE-4F040CACDAF4}"/>
                    </a:ext>
                  </a:extLst>
                </p:cNvPr>
                <p:cNvGrpSpPr/>
                <p:nvPr/>
              </p:nvGrpSpPr>
              <p:grpSpPr>
                <a:xfrm rot="14400000">
                  <a:off x="3577303" y="-2593140"/>
                  <a:ext cx="312696" cy="1115612"/>
                  <a:chOff x="7201406" y="2241999"/>
                  <a:chExt cx="312696" cy="1115612"/>
                </a:xfrm>
              </p:grpSpPr>
              <p:sp>
                <p:nvSpPr>
                  <p:cNvPr id="298" name="四角形: 角を丸くする 297">
                    <a:extLst>
                      <a:ext uri="{FF2B5EF4-FFF2-40B4-BE49-F238E27FC236}">
                        <a16:creationId xmlns:a16="http://schemas.microsoft.com/office/drawing/2014/main" id="{BEFAE8AC-735F-4DE5-BFD3-012C1492E2DB}"/>
                      </a:ext>
                    </a:extLst>
                  </p:cNvPr>
                  <p:cNvSpPr/>
                  <p:nvPr/>
                </p:nvSpPr>
                <p:spPr bwMode="auto">
                  <a:xfrm rot="233343">
                    <a:off x="7218199" y="2609908"/>
                    <a:ext cx="140950" cy="4362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99" name="フリーフォーム: 図形 298">
                    <a:extLst>
                      <a:ext uri="{FF2B5EF4-FFF2-40B4-BE49-F238E27FC236}">
                        <a16:creationId xmlns:a16="http://schemas.microsoft.com/office/drawing/2014/main" id="{46E11C93-DD2D-463A-A1FC-4D6BC76BE5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1406" y="2241999"/>
                    <a:ext cx="312696" cy="1115612"/>
                  </a:xfrm>
                  <a:custGeom>
                    <a:avLst/>
                    <a:gdLst>
                      <a:gd name="connsiteX0" fmla="*/ 35634 w 347114"/>
                      <a:gd name="connsiteY0" fmla="*/ 0 h 1115612"/>
                      <a:gd name="connsiteX1" fmla="*/ 207919 w 347114"/>
                      <a:gd name="connsiteY1" fmla="*/ 0 h 1115612"/>
                      <a:gd name="connsiteX2" fmla="*/ 207919 w 347114"/>
                      <a:gd name="connsiteY2" fmla="*/ 288757 h 1115612"/>
                      <a:gd name="connsiteX3" fmla="*/ 264416 w 347114"/>
                      <a:gd name="connsiteY3" fmla="*/ 341579 h 1115612"/>
                      <a:gd name="connsiteX4" fmla="*/ 343020 w 347114"/>
                      <a:gd name="connsiteY4" fmla="*/ 600995 h 1115612"/>
                      <a:gd name="connsiteX5" fmla="*/ 345964 w 347114"/>
                      <a:gd name="connsiteY5" fmla="*/ 666009 h 1115612"/>
                      <a:gd name="connsiteX6" fmla="*/ 347114 w 347114"/>
                      <a:gd name="connsiteY6" fmla="*/ 671708 h 1115612"/>
                      <a:gd name="connsiteX7" fmla="*/ 347114 w 347114"/>
                      <a:gd name="connsiteY7" fmla="*/ 691422 h 1115612"/>
                      <a:gd name="connsiteX8" fmla="*/ 347114 w 347114"/>
                      <a:gd name="connsiteY8" fmla="*/ 868084 h 1115612"/>
                      <a:gd name="connsiteX9" fmla="*/ 345274 w 347114"/>
                      <a:gd name="connsiteY9" fmla="*/ 877200 h 1115612"/>
                      <a:gd name="connsiteX10" fmla="*/ 345517 w 347114"/>
                      <a:gd name="connsiteY10" fmla="*/ 880694 h 1115612"/>
                      <a:gd name="connsiteX11" fmla="*/ 343142 w 347114"/>
                      <a:gd name="connsiteY11" fmla="*/ 887758 h 1115612"/>
                      <a:gd name="connsiteX12" fmla="*/ 342533 w 347114"/>
                      <a:gd name="connsiteY12" fmla="*/ 890772 h 1115612"/>
                      <a:gd name="connsiteX13" fmla="*/ 341725 w 347114"/>
                      <a:gd name="connsiteY13" fmla="*/ 891972 h 1115612"/>
                      <a:gd name="connsiteX14" fmla="*/ 338140 w 347114"/>
                      <a:gd name="connsiteY14" fmla="*/ 902635 h 1115612"/>
                      <a:gd name="connsiteX15" fmla="*/ 239952 w 347114"/>
                      <a:gd name="connsiteY15" fmla="*/ 1072701 h 1115612"/>
                      <a:gd name="connsiteX16" fmla="*/ 160326 w 347114"/>
                      <a:gd name="connsiteY16" fmla="*/ 1094037 h 1115612"/>
                      <a:gd name="connsiteX17" fmla="*/ 158070 w 347114"/>
                      <a:gd name="connsiteY17" fmla="*/ 1092046 h 1115612"/>
                      <a:gd name="connsiteX18" fmla="*/ 147272 w 347114"/>
                      <a:gd name="connsiteY18" fmla="*/ 1104289 h 1115612"/>
                      <a:gd name="connsiteX19" fmla="*/ 85535 w 347114"/>
                      <a:gd name="connsiteY19" fmla="*/ 1108106 h 1115612"/>
                      <a:gd name="connsiteX20" fmla="*/ 65054 w 347114"/>
                      <a:gd name="connsiteY20" fmla="*/ 1031672 h 1115612"/>
                      <a:gd name="connsiteX21" fmla="*/ 155355 w 347114"/>
                      <a:gd name="connsiteY21" fmla="*/ 875267 h 1115612"/>
                      <a:gd name="connsiteX22" fmla="*/ 155355 w 347114"/>
                      <a:gd name="connsiteY22" fmla="*/ 744102 h 1115612"/>
                      <a:gd name="connsiteX23" fmla="*/ 117565 w 347114"/>
                      <a:gd name="connsiteY23" fmla="*/ 736424 h 1115612"/>
                      <a:gd name="connsiteX24" fmla="*/ 54220 w 347114"/>
                      <a:gd name="connsiteY24" fmla="*/ 696185 h 1115612"/>
                      <a:gd name="connsiteX25" fmla="*/ 35212 w 347114"/>
                      <a:gd name="connsiteY25" fmla="*/ 272529 h 1115612"/>
                      <a:gd name="connsiteX26" fmla="*/ 35634 w 347114"/>
                      <a:gd name="connsiteY26" fmla="*/ 272388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82353 w 311902"/>
                      <a:gd name="connsiteY23" fmla="*/ 736424 h 1115612"/>
                      <a:gd name="connsiteX24" fmla="*/ 0 w 311902"/>
                      <a:gd name="connsiteY24" fmla="*/ 272529 h 1115612"/>
                      <a:gd name="connsiteX25" fmla="*/ 422 w 311902"/>
                      <a:gd name="connsiteY25" fmla="*/ 272388 h 1115612"/>
                      <a:gd name="connsiteX26" fmla="*/ 422 w 311902"/>
                      <a:gd name="connsiteY26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272388 h 1115612"/>
                      <a:gd name="connsiteX25" fmla="*/ 422 w 311902"/>
                      <a:gd name="connsiteY25" fmla="*/ 0 h 1115612"/>
                      <a:gd name="connsiteX0" fmla="*/ 422 w 311902"/>
                      <a:gd name="connsiteY0" fmla="*/ 0 h 1115612"/>
                      <a:gd name="connsiteX1" fmla="*/ 172707 w 311902"/>
                      <a:gd name="connsiteY1" fmla="*/ 0 h 1115612"/>
                      <a:gd name="connsiteX2" fmla="*/ 172707 w 311902"/>
                      <a:gd name="connsiteY2" fmla="*/ 288757 h 1115612"/>
                      <a:gd name="connsiteX3" fmla="*/ 229204 w 311902"/>
                      <a:gd name="connsiteY3" fmla="*/ 341579 h 1115612"/>
                      <a:gd name="connsiteX4" fmla="*/ 307808 w 311902"/>
                      <a:gd name="connsiteY4" fmla="*/ 600995 h 1115612"/>
                      <a:gd name="connsiteX5" fmla="*/ 310752 w 311902"/>
                      <a:gd name="connsiteY5" fmla="*/ 666009 h 1115612"/>
                      <a:gd name="connsiteX6" fmla="*/ 311902 w 311902"/>
                      <a:gd name="connsiteY6" fmla="*/ 671708 h 1115612"/>
                      <a:gd name="connsiteX7" fmla="*/ 311902 w 311902"/>
                      <a:gd name="connsiteY7" fmla="*/ 691422 h 1115612"/>
                      <a:gd name="connsiteX8" fmla="*/ 311902 w 311902"/>
                      <a:gd name="connsiteY8" fmla="*/ 868084 h 1115612"/>
                      <a:gd name="connsiteX9" fmla="*/ 310062 w 311902"/>
                      <a:gd name="connsiteY9" fmla="*/ 877200 h 1115612"/>
                      <a:gd name="connsiteX10" fmla="*/ 310305 w 311902"/>
                      <a:gd name="connsiteY10" fmla="*/ 880694 h 1115612"/>
                      <a:gd name="connsiteX11" fmla="*/ 307930 w 311902"/>
                      <a:gd name="connsiteY11" fmla="*/ 887758 h 1115612"/>
                      <a:gd name="connsiteX12" fmla="*/ 307321 w 311902"/>
                      <a:gd name="connsiteY12" fmla="*/ 890772 h 1115612"/>
                      <a:gd name="connsiteX13" fmla="*/ 306513 w 311902"/>
                      <a:gd name="connsiteY13" fmla="*/ 891972 h 1115612"/>
                      <a:gd name="connsiteX14" fmla="*/ 302928 w 311902"/>
                      <a:gd name="connsiteY14" fmla="*/ 902635 h 1115612"/>
                      <a:gd name="connsiteX15" fmla="*/ 204740 w 311902"/>
                      <a:gd name="connsiteY15" fmla="*/ 1072701 h 1115612"/>
                      <a:gd name="connsiteX16" fmla="*/ 125114 w 311902"/>
                      <a:gd name="connsiteY16" fmla="*/ 1094037 h 1115612"/>
                      <a:gd name="connsiteX17" fmla="*/ 122858 w 311902"/>
                      <a:gd name="connsiteY17" fmla="*/ 1092046 h 1115612"/>
                      <a:gd name="connsiteX18" fmla="*/ 112060 w 311902"/>
                      <a:gd name="connsiteY18" fmla="*/ 1104289 h 1115612"/>
                      <a:gd name="connsiteX19" fmla="*/ 50323 w 311902"/>
                      <a:gd name="connsiteY19" fmla="*/ 1108106 h 1115612"/>
                      <a:gd name="connsiteX20" fmla="*/ 29842 w 311902"/>
                      <a:gd name="connsiteY20" fmla="*/ 1031672 h 1115612"/>
                      <a:gd name="connsiteX21" fmla="*/ 120143 w 311902"/>
                      <a:gd name="connsiteY21" fmla="*/ 875267 h 1115612"/>
                      <a:gd name="connsiteX22" fmla="*/ 120143 w 311902"/>
                      <a:gd name="connsiteY22" fmla="*/ 744102 h 1115612"/>
                      <a:gd name="connsiteX23" fmla="*/ 0 w 311902"/>
                      <a:gd name="connsiteY23" fmla="*/ 272529 h 1115612"/>
                      <a:gd name="connsiteX24" fmla="*/ 422 w 311902"/>
                      <a:gd name="connsiteY24" fmla="*/ 0 h 1115612"/>
                      <a:gd name="connsiteX0" fmla="*/ 1216 w 312696"/>
                      <a:gd name="connsiteY0" fmla="*/ 0 h 1115612"/>
                      <a:gd name="connsiteX1" fmla="*/ 173501 w 312696"/>
                      <a:gd name="connsiteY1" fmla="*/ 0 h 1115612"/>
                      <a:gd name="connsiteX2" fmla="*/ 173501 w 312696"/>
                      <a:gd name="connsiteY2" fmla="*/ 288757 h 1115612"/>
                      <a:gd name="connsiteX3" fmla="*/ 229998 w 312696"/>
                      <a:gd name="connsiteY3" fmla="*/ 341579 h 1115612"/>
                      <a:gd name="connsiteX4" fmla="*/ 308602 w 312696"/>
                      <a:gd name="connsiteY4" fmla="*/ 600995 h 1115612"/>
                      <a:gd name="connsiteX5" fmla="*/ 311546 w 312696"/>
                      <a:gd name="connsiteY5" fmla="*/ 666009 h 1115612"/>
                      <a:gd name="connsiteX6" fmla="*/ 312696 w 312696"/>
                      <a:gd name="connsiteY6" fmla="*/ 671708 h 1115612"/>
                      <a:gd name="connsiteX7" fmla="*/ 312696 w 312696"/>
                      <a:gd name="connsiteY7" fmla="*/ 691422 h 1115612"/>
                      <a:gd name="connsiteX8" fmla="*/ 312696 w 312696"/>
                      <a:gd name="connsiteY8" fmla="*/ 868084 h 1115612"/>
                      <a:gd name="connsiteX9" fmla="*/ 310856 w 312696"/>
                      <a:gd name="connsiteY9" fmla="*/ 877200 h 1115612"/>
                      <a:gd name="connsiteX10" fmla="*/ 311099 w 312696"/>
                      <a:gd name="connsiteY10" fmla="*/ 880694 h 1115612"/>
                      <a:gd name="connsiteX11" fmla="*/ 308724 w 312696"/>
                      <a:gd name="connsiteY11" fmla="*/ 887758 h 1115612"/>
                      <a:gd name="connsiteX12" fmla="*/ 308115 w 312696"/>
                      <a:gd name="connsiteY12" fmla="*/ 890772 h 1115612"/>
                      <a:gd name="connsiteX13" fmla="*/ 307307 w 312696"/>
                      <a:gd name="connsiteY13" fmla="*/ 891972 h 1115612"/>
                      <a:gd name="connsiteX14" fmla="*/ 303722 w 312696"/>
                      <a:gd name="connsiteY14" fmla="*/ 902635 h 1115612"/>
                      <a:gd name="connsiteX15" fmla="*/ 205534 w 312696"/>
                      <a:gd name="connsiteY15" fmla="*/ 1072701 h 1115612"/>
                      <a:gd name="connsiteX16" fmla="*/ 125908 w 312696"/>
                      <a:gd name="connsiteY16" fmla="*/ 1094037 h 1115612"/>
                      <a:gd name="connsiteX17" fmla="*/ 123652 w 312696"/>
                      <a:gd name="connsiteY17" fmla="*/ 1092046 h 1115612"/>
                      <a:gd name="connsiteX18" fmla="*/ 112854 w 312696"/>
                      <a:gd name="connsiteY18" fmla="*/ 1104289 h 1115612"/>
                      <a:gd name="connsiteX19" fmla="*/ 51117 w 312696"/>
                      <a:gd name="connsiteY19" fmla="*/ 1108106 h 1115612"/>
                      <a:gd name="connsiteX20" fmla="*/ 30636 w 312696"/>
                      <a:gd name="connsiteY20" fmla="*/ 1031672 h 1115612"/>
                      <a:gd name="connsiteX21" fmla="*/ 120937 w 312696"/>
                      <a:gd name="connsiteY21" fmla="*/ 875267 h 1115612"/>
                      <a:gd name="connsiteX22" fmla="*/ 120937 w 312696"/>
                      <a:gd name="connsiteY22" fmla="*/ 744102 h 1115612"/>
                      <a:gd name="connsiteX23" fmla="*/ 794 w 312696"/>
                      <a:gd name="connsiteY23" fmla="*/ 272529 h 1115612"/>
                      <a:gd name="connsiteX24" fmla="*/ 1216 w 312696"/>
                      <a:gd name="connsiteY24" fmla="*/ 0 h 1115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312696" h="1115612">
                        <a:moveTo>
                          <a:pt x="1216" y="0"/>
                        </a:moveTo>
                        <a:lnTo>
                          <a:pt x="173501" y="0"/>
                        </a:lnTo>
                        <a:lnTo>
                          <a:pt x="173501" y="288757"/>
                        </a:lnTo>
                        <a:lnTo>
                          <a:pt x="229998" y="341579"/>
                        </a:lnTo>
                        <a:cubicBezTo>
                          <a:pt x="272814" y="405331"/>
                          <a:pt x="299054" y="497964"/>
                          <a:pt x="308602" y="600995"/>
                        </a:cubicBezTo>
                        <a:lnTo>
                          <a:pt x="311546" y="666009"/>
                        </a:lnTo>
                        <a:lnTo>
                          <a:pt x="312696" y="671708"/>
                        </a:lnTo>
                        <a:lnTo>
                          <a:pt x="312696" y="691422"/>
                        </a:lnTo>
                        <a:lnTo>
                          <a:pt x="312696" y="868084"/>
                        </a:lnTo>
                        <a:lnTo>
                          <a:pt x="310856" y="877200"/>
                        </a:lnTo>
                        <a:lnTo>
                          <a:pt x="311099" y="880694"/>
                        </a:lnTo>
                        <a:lnTo>
                          <a:pt x="308724" y="887758"/>
                        </a:lnTo>
                        <a:lnTo>
                          <a:pt x="308115" y="890772"/>
                        </a:lnTo>
                        <a:lnTo>
                          <a:pt x="307307" y="891972"/>
                        </a:lnTo>
                        <a:lnTo>
                          <a:pt x="303722" y="902635"/>
                        </a:lnTo>
                        <a:lnTo>
                          <a:pt x="205534" y="1072701"/>
                        </a:lnTo>
                        <a:cubicBezTo>
                          <a:pt x="189437" y="1100581"/>
                          <a:pt x="153788" y="1110133"/>
                          <a:pt x="125908" y="1094037"/>
                        </a:cubicBezTo>
                        <a:lnTo>
                          <a:pt x="123652" y="1092046"/>
                        </a:lnTo>
                        <a:lnTo>
                          <a:pt x="112854" y="1104289"/>
                        </a:lnTo>
                        <a:cubicBezTo>
                          <a:pt x="95456" y="1117435"/>
                          <a:pt x="71189" y="1119695"/>
                          <a:pt x="51117" y="1108106"/>
                        </a:cubicBezTo>
                        <a:cubicBezTo>
                          <a:pt x="24354" y="1092655"/>
                          <a:pt x="15185" y="1058435"/>
                          <a:pt x="30636" y="1031672"/>
                        </a:cubicBezTo>
                        <a:lnTo>
                          <a:pt x="120937" y="875267"/>
                        </a:lnTo>
                        <a:lnTo>
                          <a:pt x="120937" y="744102"/>
                        </a:lnTo>
                        <a:cubicBezTo>
                          <a:pt x="80889" y="586911"/>
                          <a:pt x="2742" y="515445"/>
                          <a:pt x="794" y="272529"/>
                        </a:cubicBezTo>
                        <a:cubicBezTo>
                          <a:pt x="-1154" y="29613"/>
                          <a:pt x="1075" y="90843"/>
                          <a:pt x="121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95" name="グループ化 294">
                  <a:extLst>
                    <a:ext uri="{FF2B5EF4-FFF2-40B4-BE49-F238E27FC236}">
                      <a16:creationId xmlns:a16="http://schemas.microsoft.com/office/drawing/2014/main" id="{826482C6-2B51-4A91-B1B6-427A1569B84B}"/>
                    </a:ext>
                  </a:extLst>
                </p:cNvPr>
                <p:cNvGrpSpPr/>
                <p:nvPr/>
              </p:nvGrpSpPr>
              <p:grpSpPr>
                <a:xfrm>
                  <a:off x="2822051" y="-1918020"/>
                  <a:ext cx="1126703" cy="2481533"/>
                  <a:chOff x="2822051" y="-1918020"/>
                  <a:chExt cx="1126703" cy="2481533"/>
                </a:xfrm>
              </p:grpSpPr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CCF3D71C-942E-44B3-B939-9FA6F3142D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2051" y="-1822524"/>
                    <a:ext cx="1126703" cy="2386037"/>
                  </a:xfrm>
                  <a:custGeom>
                    <a:avLst/>
                    <a:gdLst>
                      <a:gd name="connsiteX0" fmla="*/ 481194 w 1126703"/>
                      <a:gd name="connsiteY0" fmla="*/ 0 h 2386037"/>
                      <a:gd name="connsiteX1" fmla="*/ 678414 w 1126703"/>
                      <a:gd name="connsiteY1" fmla="*/ 229009 h 2386037"/>
                      <a:gd name="connsiteX2" fmla="*/ 336277 w 1126703"/>
                      <a:gd name="connsiteY2" fmla="*/ 1318544 h 2386037"/>
                      <a:gd name="connsiteX3" fmla="*/ 1014080 w 1126703"/>
                      <a:gd name="connsiteY3" fmla="*/ 2066490 h 2386037"/>
                      <a:gd name="connsiteX4" fmla="*/ 1126703 w 1126703"/>
                      <a:gd name="connsiteY4" fmla="*/ 2098728 h 2386037"/>
                      <a:gd name="connsiteX5" fmla="*/ 1120654 w 1126703"/>
                      <a:gd name="connsiteY5" fmla="*/ 2103718 h 2386037"/>
                      <a:gd name="connsiteX6" fmla="*/ 1034920 w 1126703"/>
                      <a:gd name="connsiteY6" fmla="*/ 2310699 h 2386037"/>
                      <a:gd name="connsiteX7" fmla="*/ 1034920 w 1126703"/>
                      <a:gd name="connsiteY7" fmla="*/ 2386037 h 2386037"/>
                      <a:gd name="connsiteX8" fmla="*/ 910567 w 1126703"/>
                      <a:gd name="connsiteY8" fmla="*/ 2350442 h 2386037"/>
                      <a:gd name="connsiteX9" fmla="*/ 43544 w 1126703"/>
                      <a:gd name="connsiteY9" fmla="*/ 1393695 h 2386037"/>
                      <a:gd name="connsiteX10" fmla="*/ 481194 w 1126703"/>
                      <a:gd name="connsiteY10" fmla="*/ 0 h 2386037"/>
                      <a:gd name="connsiteX0" fmla="*/ 1034920 w 1126703"/>
                      <a:gd name="connsiteY0" fmla="*/ 2310699 h 2402139"/>
                      <a:gd name="connsiteX1" fmla="*/ 1034920 w 1126703"/>
                      <a:gd name="connsiteY1" fmla="*/ 2386037 h 2402139"/>
                      <a:gd name="connsiteX2" fmla="*/ 910567 w 1126703"/>
                      <a:gd name="connsiteY2" fmla="*/ 2350442 h 2402139"/>
                      <a:gd name="connsiteX3" fmla="*/ 43544 w 1126703"/>
                      <a:gd name="connsiteY3" fmla="*/ 1393695 h 2402139"/>
                      <a:gd name="connsiteX4" fmla="*/ 481194 w 1126703"/>
                      <a:gd name="connsiteY4" fmla="*/ 0 h 2402139"/>
                      <a:gd name="connsiteX5" fmla="*/ 678414 w 1126703"/>
                      <a:gd name="connsiteY5" fmla="*/ 229009 h 2402139"/>
                      <a:gd name="connsiteX6" fmla="*/ 336277 w 1126703"/>
                      <a:gd name="connsiteY6" fmla="*/ 1318544 h 2402139"/>
                      <a:gd name="connsiteX7" fmla="*/ 1014080 w 1126703"/>
                      <a:gd name="connsiteY7" fmla="*/ 2066490 h 2402139"/>
                      <a:gd name="connsiteX8" fmla="*/ 1126703 w 1126703"/>
                      <a:gd name="connsiteY8" fmla="*/ 2098728 h 2402139"/>
                      <a:gd name="connsiteX9" fmla="*/ 1120654 w 1126703"/>
                      <a:gd name="connsiteY9" fmla="*/ 2103718 h 2402139"/>
                      <a:gd name="connsiteX10" fmla="*/ 1126360 w 1126703"/>
                      <a:gd name="connsiteY10" fmla="*/ 2402139 h 2402139"/>
                      <a:gd name="connsiteX0" fmla="*/ 1034920 w 1126703"/>
                      <a:gd name="connsiteY0" fmla="*/ 2310699 h 2386037"/>
                      <a:gd name="connsiteX1" fmla="*/ 1034920 w 1126703"/>
                      <a:gd name="connsiteY1" fmla="*/ 2386037 h 2386037"/>
                      <a:gd name="connsiteX2" fmla="*/ 910567 w 1126703"/>
                      <a:gd name="connsiteY2" fmla="*/ 2350442 h 2386037"/>
                      <a:gd name="connsiteX3" fmla="*/ 43544 w 1126703"/>
                      <a:gd name="connsiteY3" fmla="*/ 1393695 h 2386037"/>
                      <a:gd name="connsiteX4" fmla="*/ 481194 w 1126703"/>
                      <a:gd name="connsiteY4" fmla="*/ 0 h 2386037"/>
                      <a:gd name="connsiteX5" fmla="*/ 678414 w 1126703"/>
                      <a:gd name="connsiteY5" fmla="*/ 229009 h 2386037"/>
                      <a:gd name="connsiteX6" fmla="*/ 336277 w 1126703"/>
                      <a:gd name="connsiteY6" fmla="*/ 1318544 h 2386037"/>
                      <a:gd name="connsiteX7" fmla="*/ 1014080 w 1126703"/>
                      <a:gd name="connsiteY7" fmla="*/ 2066490 h 2386037"/>
                      <a:gd name="connsiteX8" fmla="*/ 1126703 w 1126703"/>
                      <a:gd name="connsiteY8" fmla="*/ 2098728 h 2386037"/>
                      <a:gd name="connsiteX9" fmla="*/ 1120654 w 1126703"/>
                      <a:gd name="connsiteY9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  <a:gd name="connsiteX8" fmla="*/ 1120654 w 1126703"/>
                      <a:gd name="connsiteY8" fmla="*/ 2103718 h 2386037"/>
                      <a:gd name="connsiteX0" fmla="*/ 1034920 w 1126703"/>
                      <a:gd name="connsiteY0" fmla="*/ 2386037 h 2386037"/>
                      <a:gd name="connsiteX1" fmla="*/ 910567 w 1126703"/>
                      <a:gd name="connsiteY1" fmla="*/ 2350442 h 2386037"/>
                      <a:gd name="connsiteX2" fmla="*/ 43544 w 1126703"/>
                      <a:gd name="connsiteY2" fmla="*/ 1393695 h 2386037"/>
                      <a:gd name="connsiteX3" fmla="*/ 481194 w 1126703"/>
                      <a:gd name="connsiteY3" fmla="*/ 0 h 2386037"/>
                      <a:gd name="connsiteX4" fmla="*/ 678414 w 1126703"/>
                      <a:gd name="connsiteY4" fmla="*/ 229009 h 2386037"/>
                      <a:gd name="connsiteX5" fmla="*/ 336277 w 1126703"/>
                      <a:gd name="connsiteY5" fmla="*/ 1318544 h 2386037"/>
                      <a:gd name="connsiteX6" fmla="*/ 1014080 w 1126703"/>
                      <a:gd name="connsiteY6" fmla="*/ 2066490 h 2386037"/>
                      <a:gd name="connsiteX7" fmla="*/ 1126703 w 1126703"/>
                      <a:gd name="connsiteY7" fmla="*/ 2098728 h 2386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6703" h="2386037">
                        <a:moveTo>
                          <a:pt x="1034920" y="2386037"/>
                        </a:moveTo>
                        <a:lnTo>
                          <a:pt x="910567" y="2350442"/>
                        </a:lnTo>
                        <a:cubicBezTo>
                          <a:pt x="485424" y="2195549"/>
                          <a:pt x="158107" y="1839935"/>
                          <a:pt x="43544" y="1393695"/>
                        </a:cubicBezTo>
                        <a:cubicBezTo>
                          <a:pt x="-87385" y="883707"/>
                          <a:pt x="82224" y="343589"/>
                          <a:pt x="481194" y="0"/>
                        </a:cubicBezTo>
                        <a:lnTo>
                          <a:pt x="678414" y="229009"/>
                        </a:lnTo>
                        <a:cubicBezTo>
                          <a:pt x="366515" y="497613"/>
                          <a:pt x="233922" y="919855"/>
                          <a:pt x="336277" y="1318544"/>
                        </a:cubicBezTo>
                        <a:cubicBezTo>
                          <a:pt x="425838" y="1667396"/>
                          <a:pt x="681721" y="1945401"/>
                          <a:pt x="1014080" y="2066490"/>
                        </a:cubicBezTo>
                        <a:lnTo>
                          <a:pt x="1126703" y="2098728"/>
                        </a:lnTo>
                      </a:path>
                    </a:pathLst>
                  </a:cu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97" name="台形 296">
                    <a:extLst>
                      <a:ext uri="{FF2B5EF4-FFF2-40B4-BE49-F238E27FC236}">
                        <a16:creationId xmlns:a16="http://schemas.microsoft.com/office/drawing/2014/main" id="{FD955883-6F63-4FB6-856A-4066B4EF159A}"/>
                      </a:ext>
                    </a:extLst>
                  </p:cNvPr>
                  <p:cNvSpPr/>
                  <p:nvPr/>
                </p:nvSpPr>
                <p:spPr bwMode="auto">
                  <a:xfrm rot="13815449">
                    <a:off x="3178904" y="-1815770"/>
                    <a:ext cx="435322" cy="230821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rgbClr val="CCEC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2F5BD50A-231A-470E-8F61-3489A9BA828E}"/>
                </a:ext>
              </a:extLst>
            </p:cNvPr>
            <p:cNvSpPr/>
            <p:nvPr/>
          </p:nvSpPr>
          <p:spPr bwMode="auto">
            <a:xfrm rot="10800000">
              <a:off x="7706110" y="197754"/>
              <a:ext cx="843261" cy="499495"/>
            </a:xfrm>
            <a:custGeom>
              <a:avLst/>
              <a:gdLst>
                <a:gd name="connsiteX0" fmla="*/ 241640 w 843261"/>
                <a:gd name="connsiteY0" fmla="*/ 499495 h 499495"/>
                <a:gd name="connsiteX1" fmla="*/ 0 w 843261"/>
                <a:gd name="connsiteY1" fmla="*/ 499495 h 499495"/>
                <a:gd name="connsiteX2" fmla="*/ 421628 w 843261"/>
                <a:gd name="connsiteY2" fmla="*/ 4 h 499495"/>
                <a:gd name="connsiteX3" fmla="*/ 843261 w 843261"/>
                <a:gd name="connsiteY3" fmla="*/ 499495 h 499495"/>
                <a:gd name="connsiteX4" fmla="*/ 601620 w 843261"/>
                <a:gd name="connsiteY4" fmla="*/ 499495 h 499495"/>
                <a:gd name="connsiteX5" fmla="*/ 421631 w 843261"/>
                <a:gd name="connsiteY5" fmla="*/ 0 h 499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3261" h="499495">
                  <a:moveTo>
                    <a:pt x="241640" y="499495"/>
                  </a:moveTo>
                  <a:lnTo>
                    <a:pt x="0" y="499495"/>
                  </a:lnTo>
                  <a:lnTo>
                    <a:pt x="421628" y="4"/>
                  </a:lnTo>
                  <a:close/>
                  <a:moveTo>
                    <a:pt x="843261" y="499495"/>
                  </a:moveTo>
                  <a:lnTo>
                    <a:pt x="601620" y="499495"/>
                  </a:lnTo>
                  <a:lnTo>
                    <a:pt x="421631" y="0"/>
                  </a:lnTo>
                  <a:close/>
                </a:path>
              </a:pathLst>
            </a:custGeom>
            <a:solidFill>
              <a:srgbClr val="CCE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9" name="楕円 288">
              <a:extLst>
                <a:ext uri="{FF2B5EF4-FFF2-40B4-BE49-F238E27FC236}">
                  <a16:creationId xmlns:a16="http://schemas.microsoft.com/office/drawing/2014/main" id="{5C35A467-8566-421F-AEB0-351D3DF0EFC5}"/>
                </a:ext>
              </a:extLst>
            </p:cNvPr>
            <p:cNvSpPr/>
            <p:nvPr/>
          </p:nvSpPr>
          <p:spPr bwMode="auto">
            <a:xfrm>
              <a:off x="8029417" y="584583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7980A10B-5F24-4522-B7F2-291A961E8061}"/>
                </a:ext>
              </a:extLst>
            </p:cNvPr>
            <p:cNvSpPr/>
            <p:nvPr/>
          </p:nvSpPr>
          <p:spPr bwMode="auto">
            <a:xfrm>
              <a:off x="7385258" y="-1025666"/>
              <a:ext cx="307132" cy="204989"/>
            </a:xfrm>
            <a:custGeom>
              <a:avLst/>
              <a:gdLst>
                <a:gd name="connsiteX0" fmla="*/ 153566 w 307132"/>
                <a:gd name="connsiteY0" fmla="*/ 0 h 251098"/>
                <a:gd name="connsiteX1" fmla="*/ 307132 w 307132"/>
                <a:gd name="connsiteY1" fmla="*/ 215847 h 251098"/>
                <a:gd name="connsiteX2" fmla="*/ 302069 w 307132"/>
                <a:gd name="connsiteY2" fmla="*/ 251098 h 251098"/>
                <a:gd name="connsiteX3" fmla="*/ 278318 w 307132"/>
                <a:gd name="connsiteY3" fmla="*/ 208000 h 251098"/>
                <a:gd name="connsiteX4" fmla="*/ 153566 w 307132"/>
                <a:gd name="connsiteY4" fmla="*/ 144780 h 251098"/>
                <a:gd name="connsiteX5" fmla="*/ 28814 w 307132"/>
                <a:gd name="connsiteY5" fmla="*/ 208000 h 251098"/>
                <a:gd name="connsiteX6" fmla="*/ 5064 w 307132"/>
                <a:gd name="connsiteY6" fmla="*/ 251098 h 251098"/>
                <a:gd name="connsiteX7" fmla="*/ 0 w 307132"/>
                <a:gd name="connsiteY7" fmla="*/ 215847 h 251098"/>
                <a:gd name="connsiteX8" fmla="*/ 153566 w 307132"/>
                <a:gd name="connsiteY8" fmla="*/ 0 h 2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132" h="251098">
                  <a:moveTo>
                    <a:pt x="153566" y="0"/>
                  </a:moveTo>
                  <a:cubicBezTo>
                    <a:pt x="238378" y="0"/>
                    <a:pt x="307132" y="96638"/>
                    <a:pt x="307132" y="215847"/>
                  </a:cubicBezTo>
                  <a:lnTo>
                    <a:pt x="302069" y="251098"/>
                  </a:lnTo>
                  <a:lnTo>
                    <a:pt x="278318" y="208000"/>
                  </a:lnTo>
                  <a:cubicBezTo>
                    <a:pt x="246391" y="168940"/>
                    <a:pt x="202285" y="144780"/>
                    <a:pt x="153566" y="144780"/>
                  </a:cubicBezTo>
                  <a:cubicBezTo>
                    <a:pt x="104848" y="144780"/>
                    <a:pt x="60741" y="168940"/>
                    <a:pt x="28814" y="208000"/>
                  </a:cubicBezTo>
                  <a:lnTo>
                    <a:pt x="5064" y="251098"/>
                  </a:lnTo>
                  <a:lnTo>
                    <a:pt x="0" y="215847"/>
                  </a:lnTo>
                  <a:cubicBezTo>
                    <a:pt x="0" y="96638"/>
                    <a:pt x="68754" y="0"/>
                    <a:pt x="153566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5E50E75F-0B75-41BE-9C14-8AD3BCC393A9}"/>
                </a:ext>
              </a:extLst>
            </p:cNvPr>
            <p:cNvSpPr/>
            <p:nvPr/>
          </p:nvSpPr>
          <p:spPr bwMode="auto">
            <a:xfrm>
              <a:off x="8547308" y="-1025666"/>
              <a:ext cx="307132" cy="204989"/>
            </a:xfrm>
            <a:custGeom>
              <a:avLst/>
              <a:gdLst>
                <a:gd name="connsiteX0" fmla="*/ 153566 w 307132"/>
                <a:gd name="connsiteY0" fmla="*/ 0 h 251098"/>
                <a:gd name="connsiteX1" fmla="*/ 307132 w 307132"/>
                <a:gd name="connsiteY1" fmla="*/ 215847 h 251098"/>
                <a:gd name="connsiteX2" fmla="*/ 302069 w 307132"/>
                <a:gd name="connsiteY2" fmla="*/ 251098 h 251098"/>
                <a:gd name="connsiteX3" fmla="*/ 278318 w 307132"/>
                <a:gd name="connsiteY3" fmla="*/ 208000 h 251098"/>
                <a:gd name="connsiteX4" fmla="*/ 153566 w 307132"/>
                <a:gd name="connsiteY4" fmla="*/ 144780 h 251098"/>
                <a:gd name="connsiteX5" fmla="*/ 28814 w 307132"/>
                <a:gd name="connsiteY5" fmla="*/ 208000 h 251098"/>
                <a:gd name="connsiteX6" fmla="*/ 5063 w 307132"/>
                <a:gd name="connsiteY6" fmla="*/ 251098 h 251098"/>
                <a:gd name="connsiteX7" fmla="*/ 0 w 307132"/>
                <a:gd name="connsiteY7" fmla="*/ 215847 h 251098"/>
                <a:gd name="connsiteX8" fmla="*/ 153566 w 307132"/>
                <a:gd name="connsiteY8" fmla="*/ 0 h 2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132" h="251098">
                  <a:moveTo>
                    <a:pt x="153566" y="0"/>
                  </a:moveTo>
                  <a:cubicBezTo>
                    <a:pt x="238378" y="0"/>
                    <a:pt x="307132" y="96638"/>
                    <a:pt x="307132" y="215847"/>
                  </a:cubicBezTo>
                  <a:lnTo>
                    <a:pt x="302069" y="251098"/>
                  </a:lnTo>
                  <a:lnTo>
                    <a:pt x="278318" y="208000"/>
                  </a:lnTo>
                  <a:cubicBezTo>
                    <a:pt x="246391" y="168940"/>
                    <a:pt x="202285" y="144780"/>
                    <a:pt x="153566" y="144780"/>
                  </a:cubicBezTo>
                  <a:cubicBezTo>
                    <a:pt x="104848" y="144780"/>
                    <a:pt x="60741" y="168940"/>
                    <a:pt x="28814" y="208000"/>
                  </a:cubicBezTo>
                  <a:lnTo>
                    <a:pt x="5063" y="251098"/>
                  </a:lnTo>
                  <a:lnTo>
                    <a:pt x="0" y="215847"/>
                  </a:lnTo>
                  <a:cubicBezTo>
                    <a:pt x="0" y="96638"/>
                    <a:pt x="68754" y="0"/>
                    <a:pt x="153566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89E43973-6C46-40BA-B618-17240590BEC1}"/>
              </a:ext>
            </a:extLst>
          </p:cNvPr>
          <p:cNvGrpSpPr>
            <a:grpSpLocks noChangeAspect="1"/>
          </p:cNvGrpSpPr>
          <p:nvPr/>
        </p:nvGrpSpPr>
        <p:grpSpPr>
          <a:xfrm>
            <a:off x="4482026" y="705629"/>
            <a:ext cx="920197" cy="1706583"/>
            <a:chOff x="-1126081" y="-2449082"/>
            <a:chExt cx="2641110" cy="4898163"/>
          </a:xfrm>
        </p:grpSpPr>
        <p:sp>
          <p:nvSpPr>
            <p:cNvPr id="335" name="台形 334">
              <a:extLst>
                <a:ext uri="{FF2B5EF4-FFF2-40B4-BE49-F238E27FC236}">
                  <a16:creationId xmlns:a16="http://schemas.microsoft.com/office/drawing/2014/main" id="{980B8003-783A-4785-8529-2C71D4A096C6}"/>
                </a:ext>
              </a:extLst>
            </p:cNvPr>
            <p:cNvSpPr/>
            <p:nvPr/>
          </p:nvSpPr>
          <p:spPr bwMode="auto">
            <a:xfrm rot="18000000">
              <a:off x="631892" y="153969"/>
              <a:ext cx="439196" cy="637644"/>
            </a:xfrm>
            <a:prstGeom prst="trapezoid">
              <a:avLst>
                <a:gd name="adj" fmla="val 39989"/>
              </a:avLst>
            </a:pr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874BC0D5-F231-4666-B467-71A4E64EB75D}"/>
                </a:ext>
              </a:extLst>
            </p:cNvPr>
            <p:cNvGrpSpPr/>
            <p:nvPr/>
          </p:nvGrpSpPr>
          <p:grpSpPr>
            <a:xfrm>
              <a:off x="-1126081" y="-2449082"/>
              <a:ext cx="2641110" cy="4898163"/>
              <a:chOff x="5785043" y="1110953"/>
              <a:chExt cx="2641110" cy="4898163"/>
            </a:xfrm>
          </p:grpSpPr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B2171587-D854-4D7D-8159-D689264803DF}"/>
                  </a:ext>
                </a:extLst>
              </p:cNvPr>
              <p:cNvSpPr/>
              <p:nvPr/>
            </p:nvSpPr>
            <p:spPr bwMode="auto">
              <a:xfrm>
                <a:off x="5837707" y="1110953"/>
                <a:ext cx="2588446" cy="2555905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DED05BC4-09E2-4808-87A5-92CF9AD1EC7A}"/>
                  </a:ext>
                </a:extLst>
              </p:cNvPr>
              <p:cNvSpPr/>
              <p:nvPr/>
            </p:nvSpPr>
            <p:spPr bwMode="auto">
              <a:xfrm rot="13500000">
                <a:off x="5914815" y="4409576"/>
                <a:ext cx="670246" cy="929790"/>
              </a:xfrm>
              <a:custGeom>
                <a:avLst/>
                <a:gdLst>
                  <a:gd name="connsiteX0" fmla="*/ 628676 w 783936"/>
                  <a:gd name="connsiteY0" fmla="*/ 1041435 h 1087505"/>
                  <a:gd name="connsiteX1" fmla="*/ 631673 w 783936"/>
                  <a:gd name="connsiteY1" fmla="*/ 1018667 h 1087505"/>
                  <a:gd name="connsiteX2" fmla="*/ 560430 w 783936"/>
                  <a:gd name="connsiteY2" fmla="*/ 752783 h 1087505"/>
                  <a:gd name="connsiteX3" fmla="*/ 589113 w 783936"/>
                  <a:gd name="connsiteY3" fmla="*/ 733444 h 1087505"/>
                  <a:gd name="connsiteX4" fmla="*/ 642845 w 783936"/>
                  <a:gd name="connsiteY4" fmla="*/ 603723 h 1087505"/>
                  <a:gd name="connsiteX5" fmla="*/ 642845 w 783936"/>
                  <a:gd name="connsiteY5" fmla="*/ 559730 h 1087505"/>
                  <a:gd name="connsiteX6" fmla="*/ 777640 w 783936"/>
                  <a:gd name="connsiteY6" fmla="*/ 326258 h 1087505"/>
                  <a:gd name="connsiteX7" fmla="*/ 760460 w 783936"/>
                  <a:gd name="connsiteY7" fmla="*/ 262141 h 1087505"/>
                  <a:gd name="connsiteX8" fmla="*/ 696343 w 783936"/>
                  <a:gd name="connsiteY8" fmla="*/ 279321 h 1087505"/>
                  <a:gd name="connsiteX9" fmla="*/ 614966 w 783936"/>
                  <a:gd name="connsiteY9" fmla="*/ 420271 h 1087505"/>
                  <a:gd name="connsiteX10" fmla="*/ 602621 w 783936"/>
                  <a:gd name="connsiteY10" fmla="*/ 420271 h 1087505"/>
                  <a:gd name="connsiteX11" fmla="*/ 666744 w 783936"/>
                  <a:gd name="connsiteY11" fmla="*/ 180961 h 1087505"/>
                  <a:gd name="connsiteX12" fmla="*/ 627124 w 783936"/>
                  <a:gd name="connsiteY12" fmla="*/ 112338 h 1087505"/>
                  <a:gd name="connsiteX13" fmla="*/ 558502 w 783936"/>
                  <a:gd name="connsiteY13" fmla="*/ 151958 h 1087505"/>
                  <a:gd name="connsiteX14" fmla="*/ 486607 w 783936"/>
                  <a:gd name="connsiteY14" fmla="*/ 420271 h 1087505"/>
                  <a:gd name="connsiteX15" fmla="*/ 477698 w 783936"/>
                  <a:gd name="connsiteY15" fmla="*/ 420271 h 1087505"/>
                  <a:gd name="connsiteX16" fmla="*/ 477697 w 783936"/>
                  <a:gd name="connsiteY16" fmla="*/ 56030 h 1087505"/>
                  <a:gd name="connsiteX17" fmla="*/ 421668 w 783936"/>
                  <a:gd name="connsiteY17" fmla="*/ 0 h 1087505"/>
                  <a:gd name="connsiteX18" fmla="*/ 365637 w 783936"/>
                  <a:gd name="connsiteY18" fmla="*/ 56030 h 1087505"/>
                  <a:gd name="connsiteX19" fmla="*/ 365637 w 783936"/>
                  <a:gd name="connsiteY19" fmla="*/ 420271 h 1087505"/>
                  <a:gd name="connsiteX20" fmla="*/ 350777 w 783936"/>
                  <a:gd name="connsiteY20" fmla="*/ 420271 h 1087505"/>
                  <a:gd name="connsiteX21" fmla="*/ 276491 w 783936"/>
                  <a:gd name="connsiteY21" fmla="*/ 143034 h 1087505"/>
                  <a:gd name="connsiteX22" fmla="*/ 207868 w 783936"/>
                  <a:gd name="connsiteY22" fmla="*/ 103414 h 1087505"/>
                  <a:gd name="connsiteX23" fmla="*/ 168248 w 783936"/>
                  <a:gd name="connsiteY23" fmla="*/ 172037 h 1087505"/>
                  <a:gd name="connsiteX24" fmla="*/ 246522 w 783936"/>
                  <a:gd name="connsiteY24" fmla="*/ 464158 h 1087505"/>
                  <a:gd name="connsiteX25" fmla="*/ 246522 w 783936"/>
                  <a:gd name="connsiteY25" fmla="*/ 468766 h 1087505"/>
                  <a:gd name="connsiteX26" fmla="*/ 98105 w 783936"/>
                  <a:gd name="connsiteY26" fmla="*/ 383077 h 1087505"/>
                  <a:gd name="connsiteX27" fmla="*/ 8772 w 783936"/>
                  <a:gd name="connsiteY27" fmla="*/ 407014 h 1087505"/>
                  <a:gd name="connsiteX28" fmla="*/ 32708 w 783936"/>
                  <a:gd name="connsiteY28" fmla="*/ 496347 h 1087505"/>
                  <a:gd name="connsiteX29" fmla="*/ 248243 w 783936"/>
                  <a:gd name="connsiteY29" fmla="*/ 620785 h 1087505"/>
                  <a:gd name="connsiteX30" fmla="*/ 250250 w 783936"/>
                  <a:gd name="connsiteY30" fmla="*/ 640696 h 1087505"/>
                  <a:gd name="connsiteX31" fmla="*/ 366898 w 783936"/>
                  <a:gd name="connsiteY31" fmla="*/ 776044 h 1087505"/>
                  <a:gd name="connsiteX32" fmla="*/ 380957 w 783936"/>
                  <a:gd name="connsiteY32" fmla="*/ 778525 h 1087505"/>
                  <a:gd name="connsiteX33" fmla="*/ 457788 w 783936"/>
                  <a:gd name="connsiteY33" fmla="*/ 1065260 h 1087505"/>
                  <a:gd name="connsiteX34" fmla="*/ 494535 w 783936"/>
                  <a:gd name="connsiteY34" fmla="*/ 1086476 h 1087505"/>
                  <a:gd name="connsiteX35" fmla="*/ 610457 w 783936"/>
                  <a:gd name="connsiteY35" fmla="*/ 1055414 h 1087505"/>
                  <a:gd name="connsiteX36" fmla="*/ 628676 w 783936"/>
                  <a:gd name="connsiteY36" fmla="*/ 1041435 h 108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83936" h="1087505">
                    <a:moveTo>
                      <a:pt x="628676" y="1041435"/>
                    </a:moveTo>
                    <a:cubicBezTo>
                      <a:pt x="632515" y="1034785"/>
                      <a:pt x="633818" y="1026670"/>
                      <a:pt x="631673" y="1018667"/>
                    </a:cubicBezTo>
                    <a:lnTo>
                      <a:pt x="560430" y="752783"/>
                    </a:lnTo>
                    <a:lnTo>
                      <a:pt x="589113" y="733444"/>
                    </a:lnTo>
                    <a:cubicBezTo>
                      <a:pt x="622312" y="700245"/>
                      <a:pt x="642845" y="654382"/>
                      <a:pt x="642845" y="603723"/>
                    </a:cubicBezTo>
                    <a:lnTo>
                      <a:pt x="642845" y="559730"/>
                    </a:lnTo>
                    <a:lnTo>
                      <a:pt x="777640" y="326258"/>
                    </a:lnTo>
                    <a:cubicBezTo>
                      <a:pt x="790602" y="303809"/>
                      <a:pt x="782910" y="275102"/>
                      <a:pt x="760460" y="262141"/>
                    </a:cubicBezTo>
                    <a:cubicBezTo>
                      <a:pt x="738011" y="249179"/>
                      <a:pt x="709304" y="256872"/>
                      <a:pt x="696343" y="279321"/>
                    </a:cubicBezTo>
                    <a:lnTo>
                      <a:pt x="614966" y="420271"/>
                    </a:lnTo>
                    <a:lnTo>
                      <a:pt x="602621" y="420271"/>
                    </a:lnTo>
                    <a:lnTo>
                      <a:pt x="666744" y="180961"/>
                    </a:lnTo>
                    <a:cubicBezTo>
                      <a:pt x="674752" y="151071"/>
                      <a:pt x="657014" y="120347"/>
                      <a:pt x="627124" y="112338"/>
                    </a:cubicBezTo>
                    <a:cubicBezTo>
                      <a:pt x="597234" y="104329"/>
                      <a:pt x="566511" y="122067"/>
                      <a:pt x="558502" y="151958"/>
                    </a:cubicBezTo>
                    <a:lnTo>
                      <a:pt x="486607" y="420271"/>
                    </a:lnTo>
                    <a:lnTo>
                      <a:pt x="477698" y="420271"/>
                    </a:lnTo>
                    <a:lnTo>
                      <a:pt x="477697" y="56030"/>
                    </a:lnTo>
                    <a:cubicBezTo>
                      <a:pt x="477697" y="25086"/>
                      <a:pt x="452611" y="0"/>
                      <a:pt x="421668" y="0"/>
                    </a:cubicBezTo>
                    <a:cubicBezTo>
                      <a:pt x="390723" y="0"/>
                      <a:pt x="365637" y="25086"/>
                      <a:pt x="365637" y="56030"/>
                    </a:cubicBezTo>
                    <a:lnTo>
                      <a:pt x="365637" y="420271"/>
                    </a:lnTo>
                    <a:lnTo>
                      <a:pt x="350777" y="420271"/>
                    </a:lnTo>
                    <a:lnTo>
                      <a:pt x="276491" y="143034"/>
                    </a:lnTo>
                    <a:cubicBezTo>
                      <a:pt x="268482" y="113143"/>
                      <a:pt x="237758" y="95405"/>
                      <a:pt x="207868" y="103414"/>
                    </a:cubicBezTo>
                    <a:cubicBezTo>
                      <a:pt x="177978" y="111423"/>
                      <a:pt x="160240" y="142147"/>
                      <a:pt x="168248" y="172037"/>
                    </a:cubicBezTo>
                    <a:lnTo>
                      <a:pt x="246522" y="464158"/>
                    </a:lnTo>
                    <a:lnTo>
                      <a:pt x="246522" y="468766"/>
                    </a:lnTo>
                    <a:lnTo>
                      <a:pt x="98105" y="383077"/>
                    </a:lnTo>
                    <a:cubicBezTo>
                      <a:pt x="66827" y="365018"/>
                      <a:pt x="26830" y="375736"/>
                      <a:pt x="8772" y="407014"/>
                    </a:cubicBezTo>
                    <a:cubicBezTo>
                      <a:pt x="-9287" y="438293"/>
                      <a:pt x="1430" y="478288"/>
                      <a:pt x="32708" y="496347"/>
                    </a:cubicBezTo>
                    <a:lnTo>
                      <a:pt x="248243" y="620785"/>
                    </a:lnTo>
                    <a:lnTo>
                      <a:pt x="250250" y="640696"/>
                    </a:lnTo>
                    <a:cubicBezTo>
                      <a:pt x="263079" y="703393"/>
                      <a:pt x="307892" y="754439"/>
                      <a:pt x="366898" y="776044"/>
                    </a:cubicBezTo>
                    <a:lnTo>
                      <a:pt x="380957" y="778525"/>
                    </a:lnTo>
                    <a:lnTo>
                      <a:pt x="457788" y="1065260"/>
                    </a:lnTo>
                    <a:cubicBezTo>
                      <a:pt x="462077" y="1081266"/>
                      <a:pt x="478528" y="1090765"/>
                      <a:pt x="494535" y="1086476"/>
                    </a:cubicBezTo>
                    <a:lnTo>
                      <a:pt x="610457" y="1055414"/>
                    </a:lnTo>
                    <a:cubicBezTo>
                      <a:pt x="618461" y="1053270"/>
                      <a:pt x="624837" y="1048085"/>
                      <a:pt x="628676" y="104143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4" name="台形 343">
                <a:extLst>
                  <a:ext uri="{FF2B5EF4-FFF2-40B4-BE49-F238E27FC236}">
                    <a16:creationId xmlns:a16="http://schemas.microsoft.com/office/drawing/2014/main" id="{BCF03E0C-741C-4252-A53C-E4C53C1D91FA}"/>
                  </a:ext>
                </a:extLst>
              </p:cNvPr>
              <p:cNvSpPr/>
              <p:nvPr/>
            </p:nvSpPr>
            <p:spPr bwMode="auto">
              <a:xfrm rot="1800000">
                <a:off x="6361480" y="3835130"/>
                <a:ext cx="370433" cy="948889"/>
              </a:xfrm>
              <a:prstGeom prst="trapezoid">
                <a:avLst>
                  <a:gd name="adj" fmla="val 38021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5" name="四角形: 角を丸くする 344">
                <a:extLst>
                  <a:ext uri="{FF2B5EF4-FFF2-40B4-BE49-F238E27FC236}">
                    <a16:creationId xmlns:a16="http://schemas.microsoft.com/office/drawing/2014/main" id="{369BC7D2-18A3-4825-8FEA-A08EF98C524A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3B04A627-D81F-4844-A2A5-1597EEC3E95D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7" name="四角形: 角を丸くする 346">
                <a:extLst>
                  <a:ext uri="{FF2B5EF4-FFF2-40B4-BE49-F238E27FC236}">
                    <a16:creationId xmlns:a16="http://schemas.microsoft.com/office/drawing/2014/main" id="{E08CF492-DBD5-4870-A53A-1EE680F1D771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A75FA3FB-F63F-4914-9378-3014F011F76B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9" name="四角形: 上の 2 つの角を丸める 348">
                <a:extLst>
                  <a:ext uri="{FF2B5EF4-FFF2-40B4-BE49-F238E27FC236}">
                    <a16:creationId xmlns:a16="http://schemas.microsoft.com/office/drawing/2014/main" id="{134750E6-111E-44BB-A9AB-F49D0BD1E62E}"/>
                  </a:ext>
                </a:extLst>
              </p:cNvPr>
              <p:cNvSpPr/>
              <p:nvPr/>
            </p:nvSpPr>
            <p:spPr bwMode="auto">
              <a:xfrm>
                <a:off x="6714407" y="3808586"/>
                <a:ext cx="838918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D15AE54C-5DFD-4650-8B07-E1714681B332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45504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0 w 577050"/>
                  <a:gd name="connsiteY5" fmla="*/ 355600 h 855095"/>
                  <a:gd name="connsiteX6" fmla="*/ 87113 w 577050"/>
                  <a:gd name="connsiteY6" fmla="*/ 355600 h 855095"/>
                  <a:gd name="connsiteX7" fmla="*/ 176013 w 577050"/>
                  <a:gd name="connsiteY7" fmla="*/ 0 h 855095"/>
                  <a:gd name="connsiteX0" fmla="*/ 176013 w 577050"/>
                  <a:gd name="connsiteY0" fmla="*/ 0 h 538389"/>
                  <a:gd name="connsiteX1" fmla="*/ 401038 w 577050"/>
                  <a:gd name="connsiteY1" fmla="*/ 0 h 538389"/>
                  <a:gd name="connsiteX2" fmla="*/ 489938 w 577050"/>
                  <a:gd name="connsiteY2" fmla="*/ 355600 h 538389"/>
                  <a:gd name="connsiteX3" fmla="*/ 577050 w 577050"/>
                  <a:gd name="connsiteY3" fmla="*/ 355600 h 538389"/>
                  <a:gd name="connsiteX4" fmla="*/ 288527 w 577050"/>
                  <a:gd name="connsiteY4" fmla="*/ 538389 h 538389"/>
                  <a:gd name="connsiteX5" fmla="*/ 0 w 577050"/>
                  <a:gd name="connsiteY5" fmla="*/ 355600 h 538389"/>
                  <a:gd name="connsiteX6" fmla="*/ 87113 w 577050"/>
                  <a:gd name="connsiteY6" fmla="*/ 355600 h 538389"/>
                  <a:gd name="connsiteX7" fmla="*/ 176013 w 577050"/>
                  <a:gd name="connsiteY7" fmla="*/ 0 h 538389"/>
                  <a:gd name="connsiteX0" fmla="*/ 176013 w 577050"/>
                  <a:gd name="connsiteY0" fmla="*/ 0 h 455045"/>
                  <a:gd name="connsiteX1" fmla="*/ 401038 w 577050"/>
                  <a:gd name="connsiteY1" fmla="*/ 0 h 455045"/>
                  <a:gd name="connsiteX2" fmla="*/ 489938 w 577050"/>
                  <a:gd name="connsiteY2" fmla="*/ 355600 h 455045"/>
                  <a:gd name="connsiteX3" fmla="*/ 577050 w 577050"/>
                  <a:gd name="connsiteY3" fmla="*/ 355600 h 455045"/>
                  <a:gd name="connsiteX4" fmla="*/ 284710 w 577050"/>
                  <a:gd name="connsiteY4" fmla="*/ 455045 h 455045"/>
                  <a:gd name="connsiteX5" fmla="*/ 0 w 577050"/>
                  <a:gd name="connsiteY5" fmla="*/ 355600 h 455045"/>
                  <a:gd name="connsiteX6" fmla="*/ 87113 w 577050"/>
                  <a:gd name="connsiteY6" fmla="*/ 355600 h 455045"/>
                  <a:gd name="connsiteX7" fmla="*/ 176013 w 577050"/>
                  <a:gd name="connsiteY7" fmla="*/ 0 h 455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45504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4710" y="455045"/>
                    </a:lnTo>
                    <a:lnTo>
                      <a:pt x="0" y="355600"/>
                    </a:lnTo>
                    <a:lnTo>
                      <a:pt x="87113" y="355600"/>
                    </a:lnTo>
                    <a:lnTo>
                      <a:pt x="1760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9EB826E4-D600-4B7D-9150-18AB78C12FD2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2" name="四角形: 角を丸くする 351">
                <a:extLst>
                  <a:ext uri="{FF2B5EF4-FFF2-40B4-BE49-F238E27FC236}">
                    <a16:creationId xmlns:a16="http://schemas.microsoft.com/office/drawing/2014/main" id="{77DCB665-2C7E-4C04-9869-0EA9728A215A}"/>
                  </a:ext>
                </a:extLst>
              </p:cNvPr>
              <p:cNvSpPr/>
              <p:nvPr/>
            </p:nvSpPr>
            <p:spPr bwMode="auto">
              <a:xfrm flipH="1">
                <a:off x="7250692" y="5592998"/>
                <a:ext cx="180207" cy="238416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3" name="四角形: 角を丸くする 352">
                <a:extLst>
                  <a:ext uri="{FF2B5EF4-FFF2-40B4-BE49-F238E27FC236}">
                    <a16:creationId xmlns:a16="http://schemas.microsoft.com/office/drawing/2014/main" id="{E56D2F51-8E4C-48DA-8347-E23FACB5DFDF}"/>
                  </a:ext>
                </a:extLst>
              </p:cNvPr>
              <p:cNvSpPr/>
              <p:nvPr/>
            </p:nvSpPr>
            <p:spPr bwMode="auto">
              <a:xfrm>
                <a:off x="6872057" y="5592998"/>
                <a:ext cx="180208" cy="238416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4" name="台形 353">
                <a:extLst>
                  <a:ext uri="{FF2B5EF4-FFF2-40B4-BE49-F238E27FC236}">
                    <a16:creationId xmlns:a16="http://schemas.microsoft.com/office/drawing/2014/main" id="{8058C05C-AE77-4E40-B036-B30453FEA7DF}"/>
                  </a:ext>
                </a:extLst>
              </p:cNvPr>
              <p:cNvSpPr/>
              <p:nvPr/>
            </p:nvSpPr>
            <p:spPr bwMode="auto">
              <a:xfrm rot="10800000">
                <a:off x="7055558" y="3904068"/>
                <a:ext cx="159363" cy="121659"/>
              </a:xfrm>
              <a:prstGeom prst="trapezoid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5" name="五角形 3">
                <a:extLst>
                  <a:ext uri="{FF2B5EF4-FFF2-40B4-BE49-F238E27FC236}">
                    <a16:creationId xmlns:a16="http://schemas.microsoft.com/office/drawing/2014/main" id="{347DBC04-1F5A-41A1-AB63-BB526C493A6B}"/>
                  </a:ext>
                </a:extLst>
              </p:cNvPr>
              <p:cNvSpPr/>
              <p:nvPr/>
            </p:nvSpPr>
            <p:spPr bwMode="auto">
              <a:xfrm rot="10800000">
                <a:off x="7054738" y="4026006"/>
                <a:ext cx="180020" cy="716709"/>
              </a:xfrm>
              <a:custGeom>
                <a:avLst/>
                <a:gdLst>
                  <a:gd name="connsiteX0" fmla="*/ 0 w 180020"/>
                  <a:gd name="connsiteY0" fmla="*/ 93337 h 244360"/>
                  <a:gd name="connsiteX1" fmla="*/ 90010 w 180020"/>
                  <a:gd name="connsiteY1" fmla="*/ 0 h 244360"/>
                  <a:gd name="connsiteX2" fmla="*/ 180020 w 180020"/>
                  <a:gd name="connsiteY2" fmla="*/ 93337 h 244360"/>
                  <a:gd name="connsiteX3" fmla="*/ 145639 w 180020"/>
                  <a:gd name="connsiteY3" fmla="*/ 244359 h 244360"/>
                  <a:gd name="connsiteX4" fmla="*/ 34381 w 180020"/>
                  <a:gd name="connsiteY4" fmla="*/ 244359 h 244360"/>
                  <a:gd name="connsiteX5" fmla="*/ 0 w 180020"/>
                  <a:gd name="connsiteY5" fmla="*/ 93337 h 244360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34381 w 180020"/>
                  <a:gd name="connsiteY4" fmla="*/ 244359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8194 w 180020"/>
                  <a:gd name="connsiteY4" fmla="*/ 601547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5813 w 180020"/>
                  <a:gd name="connsiteY4" fmla="*/ 601547 h 601547"/>
                  <a:gd name="connsiteX5" fmla="*/ 0 w 180020"/>
                  <a:gd name="connsiteY5" fmla="*/ 93337 h 60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020" h="601547">
                    <a:moveTo>
                      <a:pt x="0" y="93337"/>
                    </a:moveTo>
                    <a:lnTo>
                      <a:pt x="90010" y="0"/>
                    </a:lnTo>
                    <a:lnTo>
                      <a:pt x="180020" y="93337"/>
                    </a:lnTo>
                    <a:lnTo>
                      <a:pt x="136114" y="601547"/>
                    </a:lnTo>
                    <a:lnTo>
                      <a:pt x="55813" y="601547"/>
                    </a:lnTo>
                    <a:lnTo>
                      <a:pt x="0" y="93337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6" name="二等辺三角形 1">
                <a:extLst>
                  <a:ext uri="{FF2B5EF4-FFF2-40B4-BE49-F238E27FC236}">
                    <a16:creationId xmlns:a16="http://schemas.microsoft.com/office/drawing/2014/main" id="{DC674B9E-CDA1-4D29-A5E6-5BE8541E04B6}"/>
                  </a:ext>
                </a:extLst>
              </p:cNvPr>
              <p:cNvSpPr/>
              <p:nvPr/>
            </p:nvSpPr>
            <p:spPr bwMode="auto">
              <a:xfrm>
                <a:off x="6875520" y="3808497"/>
                <a:ext cx="256410" cy="278128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23359 h 223359"/>
                  <a:gd name="connsiteX1" fmla="*/ 81683 w 256410"/>
                  <a:gd name="connsiteY1" fmla="*/ 0 h 223359"/>
                  <a:gd name="connsiteX2" fmla="*/ 256410 w 256410"/>
                  <a:gd name="connsiteY2" fmla="*/ 47146 h 223359"/>
                  <a:gd name="connsiteX3" fmla="*/ 0 w 256410"/>
                  <a:gd name="connsiteY3" fmla="*/ 223359 h 223359"/>
                  <a:gd name="connsiteX0" fmla="*/ 0 w 256410"/>
                  <a:gd name="connsiteY0" fmla="*/ 278128 h 278128"/>
                  <a:gd name="connsiteX1" fmla="*/ 88827 w 256410"/>
                  <a:gd name="connsiteY1" fmla="*/ 0 h 278128"/>
                  <a:gd name="connsiteX2" fmla="*/ 256410 w 256410"/>
                  <a:gd name="connsiteY2" fmla="*/ 101915 h 278128"/>
                  <a:gd name="connsiteX3" fmla="*/ 0 w 256410"/>
                  <a:gd name="connsiteY3" fmla="*/ 278128 h 27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8">
                    <a:moveTo>
                      <a:pt x="0" y="278128"/>
                    </a:moveTo>
                    <a:lnTo>
                      <a:pt x="88827" y="0"/>
                    </a:lnTo>
                    <a:lnTo>
                      <a:pt x="256410" y="101915"/>
                    </a:lnTo>
                    <a:lnTo>
                      <a:pt x="0" y="278128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7" name="二等辺三角形 1">
                <a:extLst>
                  <a:ext uri="{FF2B5EF4-FFF2-40B4-BE49-F238E27FC236}">
                    <a16:creationId xmlns:a16="http://schemas.microsoft.com/office/drawing/2014/main" id="{4BFAD4DD-C54E-4F20-A3F3-73BFA3713B9C}"/>
                  </a:ext>
                </a:extLst>
              </p:cNvPr>
              <p:cNvSpPr/>
              <p:nvPr/>
            </p:nvSpPr>
            <p:spPr bwMode="auto">
              <a:xfrm flipH="1">
                <a:off x="7136071" y="3808496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8" name="台形 357">
                <a:extLst>
                  <a:ext uri="{FF2B5EF4-FFF2-40B4-BE49-F238E27FC236}">
                    <a16:creationId xmlns:a16="http://schemas.microsoft.com/office/drawing/2014/main" id="{7CAE503B-A4D2-4627-9652-139ACCB529D7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734704"/>
                <a:ext cx="967464" cy="579272"/>
              </a:xfrm>
              <a:prstGeom prst="trapezoid">
                <a:avLst>
                  <a:gd name="adj" fmla="val 12183"/>
                </a:avLst>
              </a:prstGeom>
              <a:pattFill prst="lgGrid">
                <a:fgClr>
                  <a:srgbClr val="FFFFFF">
                    <a:lumMod val="65000"/>
                  </a:srgbClr>
                </a:fgClr>
                <a:bgClr>
                  <a:srgbClr val="FFFFFF">
                    <a:lumMod val="75000"/>
                  </a:srgb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9" name="正方形/長方形 358">
                <a:extLst>
                  <a:ext uri="{FF2B5EF4-FFF2-40B4-BE49-F238E27FC236}">
                    <a16:creationId xmlns:a16="http://schemas.microsoft.com/office/drawing/2014/main" id="{9484BD86-0898-473C-A916-1E1A8C1A958C}"/>
                  </a:ext>
                </a:extLst>
              </p:cNvPr>
              <p:cNvSpPr/>
              <p:nvPr/>
            </p:nvSpPr>
            <p:spPr bwMode="auto">
              <a:xfrm>
                <a:off x="6718135" y="4734704"/>
                <a:ext cx="835190" cy="58270"/>
              </a:xfrm>
              <a:prstGeom prst="rect">
                <a:avLst/>
              </a:prstGeom>
              <a:pattFill prst="lgGrid">
                <a:fgClr>
                  <a:srgbClr val="FFFFFF">
                    <a:lumMod val="65000"/>
                  </a:srgbClr>
                </a:fgClr>
                <a:bgClr>
                  <a:srgbClr val="FFFFFF">
                    <a:lumMod val="75000"/>
                  </a:srgb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1ED066D2-EF6B-4765-9CF4-6074FC143FCE}"/>
                  </a:ext>
                </a:extLst>
              </p:cNvPr>
              <p:cNvGrpSpPr/>
              <p:nvPr/>
            </p:nvGrpSpPr>
            <p:grpSpPr>
              <a:xfrm>
                <a:off x="6681069" y="3784834"/>
                <a:ext cx="272808" cy="1075316"/>
                <a:chOff x="6681069" y="3784834"/>
                <a:chExt cx="272808" cy="1075316"/>
              </a:xfrm>
              <a:pattFill prst="dotGrid">
                <a:fgClr>
                  <a:srgbClr val="CC6600"/>
                </a:fgClr>
                <a:bgClr>
                  <a:srgbClr val="FF9900"/>
                </a:bgClr>
              </a:pattFill>
            </p:grpSpPr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B1A8F384-AB69-40E6-AA53-2065BB20BCA1}"/>
                    </a:ext>
                  </a:extLst>
                </p:cNvPr>
                <p:cNvSpPr/>
                <p:nvPr/>
              </p:nvSpPr>
              <p:spPr bwMode="auto">
                <a:xfrm>
                  <a:off x="6681069" y="3805472"/>
                  <a:ext cx="272808" cy="1054678"/>
                </a:xfrm>
                <a:custGeom>
                  <a:avLst/>
                  <a:gdLst>
                    <a:gd name="connsiteX0" fmla="*/ 220954 w 272808"/>
                    <a:gd name="connsiteY0" fmla="*/ 0 h 1054678"/>
                    <a:gd name="connsiteX1" fmla="*/ 272808 w 272808"/>
                    <a:gd name="connsiteY1" fmla="*/ 0 h 1054678"/>
                    <a:gd name="connsiteX2" fmla="*/ 272808 w 272808"/>
                    <a:gd name="connsiteY2" fmla="*/ 1054678 h 1054678"/>
                    <a:gd name="connsiteX3" fmla="*/ 0 w 272808"/>
                    <a:gd name="connsiteY3" fmla="*/ 1054678 h 1054678"/>
                    <a:gd name="connsiteX4" fmla="*/ 0 w 272808"/>
                    <a:gd name="connsiteY4" fmla="*/ 220954 h 1054678"/>
                    <a:gd name="connsiteX5" fmla="*/ 220954 w 272808"/>
                    <a:gd name="connsiteY5" fmla="*/ 0 h 105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2808" h="1054678">
                      <a:moveTo>
                        <a:pt x="220954" y="0"/>
                      </a:moveTo>
                      <a:lnTo>
                        <a:pt x="272808" y="0"/>
                      </a:lnTo>
                      <a:lnTo>
                        <a:pt x="272808" y="1054678"/>
                      </a:lnTo>
                      <a:lnTo>
                        <a:pt x="0" y="1054678"/>
                      </a:lnTo>
                      <a:lnTo>
                        <a:pt x="0" y="220954"/>
                      </a:lnTo>
                      <a:cubicBezTo>
                        <a:pt x="0" y="98924"/>
                        <a:pt x="98924" y="0"/>
                        <a:pt x="220954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00B43135-6F21-411B-B6D3-7FB7AB6B7635}"/>
                    </a:ext>
                  </a:extLst>
                </p:cNvPr>
                <p:cNvSpPr/>
                <p:nvPr/>
              </p:nvSpPr>
              <p:spPr bwMode="auto">
                <a:xfrm rot="16200000">
                  <a:off x="6472237" y="4072484"/>
                  <a:ext cx="769290" cy="193989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90" h="193989">
                      <a:moveTo>
                        <a:pt x="769290" y="193989"/>
                      </a:moveTo>
                      <a:lnTo>
                        <a:pt x="468190" y="193989"/>
                      </a:lnTo>
                      <a:lnTo>
                        <a:pt x="468192" y="193988"/>
                      </a:lnTo>
                      <a:lnTo>
                        <a:pt x="0" y="193988"/>
                      </a:lnTo>
                      <a:lnTo>
                        <a:pt x="540192" y="0"/>
                      </a:lnTo>
                      <a:lnTo>
                        <a:pt x="582128" y="98617"/>
                      </a:lnTo>
                      <a:lnTo>
                        <a:pt x="699941" y="2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C3B591FE-973F-4A3A-BFF8-F7116CBA3A41}"/>
                  </a:ext>
                </a:extLst>
              </p:cNvPr>
              <p:cNvGrpSpPr/>
              <p:nvPr/>
            </p:nvGrpSpPr>
            <p:grpSpPr>
              <a:xfrm flipH="1">
                <a:off x="7311562" y="3784834"/>
                <a:ext cx="272808" cy="1075316"/>
                <a:chOff x="6681069" y="3784834"/>
                <a:chExt cx="272808" cy="1075316"/>
              </a:xfrm>
              <a:pattFill prst="dotGrid">
                <a:fgClr>
                  <a:srgbClr val="CC6600"/>
                </a:fgClr>
                <a:bgClr>
                  <a:srgbClr val="FF9900"/>
                </a:bgClr>
              </a:pattFill>
            </p:grpSpPr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9ED750D6-AA62-4C2D-9BF3-9E22B2DE5A1C}"/>
                    </a:ext>
                  </a:extLst>
                </p:cNvPr>
                <p:cNvSpPr/>
                <p:nvPr/>
              </p:nvSpPr>
              <p:spPr bwMode="auto">
                <a:xfrm>
                  <a:off x="6681069" y="3805472"/>
                  <a:ext cx="272808" cy="1054678"/>
                </a:xfrm>
                <a:custGeom>
                  <a:avLst/>
                  <a:gdLst>
                    <a:gd name="connsiteX0" fmla="*/ 220954 w 272808"/>
                    <a:gd name="connsiteY0" fmla="*/ 0 h 1054678"/>
                    <a:gd name="connsiteX1" fmla="*/ 272808 w 272808"/>
                    <a:gd name="connsiteY1" fmla="*/ 0 h 1054678"/>
                    <a:gd name="connsiteX2" fmla="*/ 272808 w 272808"/>
                    <a:gd name="connsiteY2" fmla="*/ 1054678 h 1054678"/>
                    <a:gd name="connsiteX3" fmla="*/ 0 w 272808"/>
                    <a:gd name="connsiteY3" fmla="*/ 1054678 h 1054678"/>
                    <a:gd name="connsiteX4" fmla="*/ 0 w 272808"/>
                    <a:gd name="connsiteY4" fmla="*/ 220954 h 1054678"/>
                    <a:gd name="connsiteX5" fmla="*/ 220954 w 272808"/>
                    <a:gd name="connsiteY5" fmla="*/ 0 h 105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2808" h="1054678">
                      <a:moveTo>
                        <a:pt x="220954" y="0"/>
                      </a:moveTo>
                      <a:lnTo>
                        <a:pt x="272808" y="0"/>
                      </a:lnTo>
                      <a:lnTo>
                        <a:pt x="272808" y="1054678"/>
                      </a:lnTo>
                      <a:lnTo>
                        <a:pt x="0" y="1054678"/>
                      </a:lnTo>
                      <a:lnTo>
                        <a:pt x="0" y="220954"/>
                      </a:lnTo>
                      <a:cubicBezTo>
                        <a:pt x="0" y="98924"/>
                        <a:pt x="98924" y="0"/>
                        <a:pt x="220954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CBED5B2C-31E2-4C08-82B4-918F1C68BFA8}"/>
                    </a:ext>
                  </a:extLst>
                </p:cNvPr>
                <p:cNvSpPr/>
                <p:nvPr/>
              </p:nvSpPr>
              <p:spPr bwMode="auto">
                <a:xfrm rot="16200000">
                  <a:off x="6472237" y="4072484"/>
                  <a:ext cx="769290" cy="193989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90" h="193989">
                      <a:moveTo>
                        <a:pt x="769290" y="193989"/>
                      </a:moveTo>
                      <a:lnTo>
                        <a:pt x="468190" y="193989"/>
                      </a:lnTo>
                      <a:lnTo>
                        <a:pt x="468192" y="193988"/>
                      </a:lnTo>
                      <a:lnTo>
                        <a:pt x="0" y="193988"/>
                      </a:lnTo>
                      <a:lnTo>
                        <a:pt x="540192" y="0"/>
                      </a:lnTo>
                      <a:lnTo>
                        <a:pt x="582128" y="98617"/>
                      </a:lnTo>
                      <a:lnTo>
                        <a:pt x="699941" y="2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350F6365-0DA0-4FC9-8C3F-F4C44CCC6711}"/>
                  </a:ext>
                </a:extLst>
              </p:cNvPr>
              <p:cNvSpPr/>
              <p:nvPr/>
            </p:nvSpPr>
            <p:spPr bwMode="auto">
              <a:xfrm>
                <a:off x="5897527" y="1285137"/>
                <a:ext cx="2468806" cy="2501666"/>
              </a:xfrm>
              <a:custGeom>
                <a:avLst/>
                <a:gdLst>
                  <a:gd name="connsiteX0" fmla="*/ 1234403 w 2468806"/>
                  <a:gd name="connsiteY0" fmla="*/ 0 h 2501666"/>
                  <a:gd name="connsiteX1" fmla="*/ 2468806 w 2468806"/>
                  <a:gd name="connsiteY1" fmla="*/ 1302978 h 2501666"/>
                  <a:gd name="connsiteX2" fmla="*/ 1822793 w 2468806"/>
                  <a:gd name="connsiteY2" fmla="*/ 2448694 h 2501666"/>
                  <a:gd name="connsiteX3" fmla="*/ 1718617 w 2468806"/>
                  <a:gd name="connsiteY3" fmla="*/ 2501666 h 2501666"/>
                  <a:gd name="connsiteX4" fmla="*/ 1747782 w 2468806"/>
                  <a:gd name="connsiteY4" fmla="*/ 2477246 h 2501666"/>
                  <a:gd name="connsiteX5" fmla="*/ 2152611 w 2468806"/>
                  <a:gd name="connsiteY5" fmla="*/ 1427872 h 2501666"/>
                  <a:gd name="connsiteX6" fmla="*/ 1234403 w 2468806"/>
                  <a:gd name="connsiteY6" fmla="*/ 162370 h 2501666"/>
                  <a:gd name="connsiteX7" fmla="*/ 316195 w 2468806"/>
                  <a:gd name="connsiteY7" fmla="*/ 1427872 h 2501666"/>
                  <a:gd name="connsiteX8" fmla="*/ 721025 w 2468806"/>
                  <a:gd name="connsiteY8" fmla="*/ 2477246 h 2501666"/>
                  <a:gd name="connsiteX9" fmla="*/ 750190 w 2468806"/>
                  <a:gd name="connsiteY9" fmla="*/ 2501666 h 2501666"/>
                  <a:gd name="connsiteX10" fmla="*/ 646013 w 2468806"/>
                  <a:gd name="connsiteY10" fmla="*/ 2448694 h 2501666"/>
                  <a:gd name="connsiteX11" fmla="*/ 0 w 2468806"/>
                  <a:gd name="connsiteY11" fmla="*/ 1302978 h 2501666"/>
                  <a:gd name="connsiteX12" fmla="*/ 1234403 w 2468806"/>
                  <a:gd name="connsiteY12" fmla="*/ 0 h 2501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68806" h="2501666">
                    <a:moveTo>
                      <a:pt x="1234403" y="0"/>
                    </a:moveTo>
                    <a:cubicBezTo>
                      <a:pt x="1916145" y="0"/>
                      <a:pt x="2468806" y="583363"/>
                      <a:pt x="2468806" y="1302978"/>
                    </a:cubicBezTo>
                    <a:cubicBezTo>
                      <a:pt x="2468806" y="1797713"/>
                      <a:pt x="2207588" y="2228048"/>
                      <a:pt x="1822793" y="2448694"/>
                    </a:cubicBezTo>
                    <a:lnTo>
                      <a:pt x="1718617" y="2501666"/>
                    </a:lnTo>
                    <a:lnTo>
                      <a:pt x="1747782" y="2477246"/>
                    </a:lnTo>
                    <a:cubicBezTo>
                      <a:pt x="1992027" y="2249826"/>
                      <a:pt x="2152611" y="1864695"/>
                      <a:pt x="2152611" y="1427872"/>
                    </a:cubicBezTo>
                    <a:cubicBezTo>
                      <a:pt x="2152611" y="728955"/>
                      <a:pt x="1741515" y="162370"/>
                      <a:pt x="1234403" y="162370"/>
                    </a:cubicBezTo>
                    <a:cubicBezTo>
                      <a:pt x="727291" y="162370"/>
                      <a:pt x="316195" y="728955"/>
                      <a:pt x="316195" y="1427872"/>
                    </a:cubicBezTo>
                    <a:cubicBezTo>
                      <a:pt x="316195" y="1864695"/>
                      <a:pt x="476780" y="2249826"/>
                      <a:pt x="721025" y="2477246"/>
                    </a:cubicBezTo>
                    <a:lnTo>
                      <a:pt x="750190" y="2501666"/>
                    </a:lnTo>
                    <a:lnTo>
                      <a:pt x="646013" y="2448694"/>
                    </a:lnTo>
                    <a:cubicBezTo>
                      <a:pt x="261219" y="2228048"/>
                      <a:pt x="0" y="1797713"/>
                      <a:pt x="0" y="1302978"/>
                    </a:cubicBezTo>
                    <a:cubicBezTo>
                      <a:pt x="0" y="583363"/>
                      <a:pt x="552661" y="0"/>
                      <a:pt x="123440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C89F636C-0C14-4EC9-BEA0-8E0AA451880A}"/>
                  </a:ext>
                </a:extLst>
              </p:cNvPr>
              <p:cNvSpPr/>
              <p:nvPr/>
            </p:nvSpPr>
            <p:spPr bwMode="auto">
              <a:xfrm>
                <a:off x="6854653" y="1389317"/>
                <a:ext cx="580188" cy="843362"/>
              </a:xfrm>
              <a:custGeom>
                <a:avLst/>
                <a:gdLst>
                  <a:gd name="connsiteX0" fmla="*/ 652573 w 1442865"/>
                  <a:gd name="connsiteY0" fmla="*/ 0 h 1359241"/>
                  <a:gd name="connsiteX1" fmla="*/ 721433 w 1442865"/>
                  <a:gd name="connsiteY1" fmla="*/ 4793 h 1359241"/>
                  <a:gd name="connsiteX2" fmla="*/ 790292 w 1442865"/>
                  <a:gd name="connsiteY2" fmla="*/ 0 h 1359241"/>
                  <a:gd name="connsiteX3" fmla="*/ 1442865 w 1442865"/>
                  <a:gd name="connsiteY3" fmla="*/ 720080 h 1359241"/>
                  <a:gd name="connsiteX4" fmla="*/ 1155151 w 1442865"/>
                  <a:gd name="connsiteY4" fmla="*/ 1317182 h 1359241"/>
                  <a:gd name="connsiteX5" fmla="*/ 1084928 w 1442865"/>
                  <a:gd name="connsiteY5" fmla="*/ 1359241 h 1359241"/>
                  <a:gd name="connsiteX6" fmla="*/ 1143754 w 1442865"/>
                  <a:gd name="connsiteY6" fmla="*/ 1239650 h 1359241"/>
                  <a:gd name="connsiteX7" fmla="*/ 1195037 w 1442865"/>
                  <a:gd name="connsiteY7" fmla="*/ 959362 h 1359241"/>
                  <a:gd name="connsiteX8" fmla="*/ 796475 w 1442865"/>
                  <a:gd name="connsiteY8" fmla="*/ 295870 h 1359241"/>
                  <a:gd name="connsiteX9" fmla="*/ 721433 w 1442865"/>
                  <a:gd name="connsiteY9" fmla="*/ 270165 h 1359241"/>
                  <a:gd name="connsiteX10" fmla="*/ 646390 w 1442865"/>
                  <a:gd name="connsiteY10" fmla="*/ 295870 h 1359241"/>
                  <a:gd name="connsiteX11" fmla="*/ 247828 w 1442865"/>
                  <a:gd name="connsiteY11" fmla="*/ 959362 h 1359241"/>
                  <a:gd name="connsiteX12" fmla="*/ 299111 w 1442865"/>
                  <a:gd name="connsiteY12" fmla="*/ 1239650 h 1359241"/>
                  <a:gd name="connsiteX13" fmla="*/ 357937 w 1442865"/>
                  <a:gd name="connsiteY13" fmla="*/ 1359241 h 1359241"/>
                  <a:gd name="connsiteX14" fmla="*/ 287714 w 1442865"/>
                  <a:gd name="connsiteY14" fmla="*/ 1317182 h 1359241"/>
                  <a:gd name="connsiteX15" fmla="*/ 0 w 1442865"/>
                  <a:gd name="connsiteY15" fmla="*/ 720080 h 1359241"/>
                  <a:gd name="connsiteX16" fmla="*/ 652573 w 1442865"/>
                  <a:gd name="connsiteY16" fmla="*/ 0 h 1359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42865" h="1359241">
                    <a:moveTo>
                      <a:pt x="652573" y="0"/>
                    </a:moveTo>
                    <a:lnTo>
                      <a:pt x="721433" y="4793"/>
                    </a:lnTo>
                    <a:lnTo>
                      <a:pt x="790292" y="0"/>
                    </a:lnTo>
                    <a:cubicBezTo>
                      <a:pt x="1150698" y="0"/>
                      <a:pt x="1442865" y="322391"/>
                      <a:pt x="1442865" y="720080"/>
                    </a:cubicBezTo>
                    <a:cubicBezTo>
                      <a:pt x="1442865" y="968636"/>
                      <a:pt x="1328737" y="1187778"/>
                      <a:pt x="1155151" y="1317182"/>
                    </a:cubicBezTo>
                    <a:lnTo>
                      <a:pt x="1084928" y="1359241"/>
                    </a:lnTo>
                    <a:lnTo>
                      <a:pt x="1143754" y="1239650"/>
                    </a:lnTo>
                    <a:cubicBezTo>
                      <a:pt x="1176776" y="1153501"/>
                      <a:pt x="1195037" y="1058784"/>
                      <a:pt x="1195037" y="959362"/>
                    </a:cubicBezTo>
                    <a:cubicBezTo>
                      <a:pt x="1195037" y="661095"/>
                      <a:pt x="1030693" y="405184"/>
                      <a:pt x="796475" y="295870"/>
                    </a:cubicBezTo>
                    <a:lnTo>
                      <a:pt x="721433" y="270165"/>
                    </a:lnTo>
                    <a:lnTo>
                      <a:pt x="646390" y="295870"/>
                    </a:lnTo>
                    <a:cubicBezTo>
                      <a:pt x="412172" y="405184"/>
                      <a:pt x="247828" y="661095"/>
                      <a:pt x="247828" y="959362"/>
                    </a:cubicBezTo>
                    <a:cubicBezTo>
                      <a:pt x="247828" y="1058784"/>
                      <a:pt x="266089" y="1153501"/>
                      <a:pt x="299111" y="1239650"/>
                    </a:cubicBezTo>
                    <a:lnTo>
                      <a:pt x="357937" y="1359241"/>
                    </a:lnTo>
                    <a:lnTo>
                      <a:pt x="287714" y="1317182"/>
                    </a:lnTo>
                    <a:cubicBezTo>
                      <a:pt x="114128" y="1187778"/>
                      <a:pt x="0" y="968636"/>
                      <a:pt x="0" y="720080"/>
                    </a:cubicBezTo>
                    <a:cubicBezTo>
                      <a:pt x="0" y="322391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6C2CE871-FC9F-4273-A6D2-A65057E4DF6B}"/>
                  </a:ext>
                </a:extLst>
              </p:cNvPr>
              <p:cNvSpPr/>
              <p:nvPr/>
            </p:nvSpPr>
            <p:spPr bwMode="auto">
              <a:xfrm>
                <a:off x="6260004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9D993531-A860-438F-AB85-CD1CF457CCEC}"/>
                  </a:ext>
                </a:extLst>
              </p:cNvPr>
              <p:cNvSpPr/>
              <p:nvPr/>
            </p:nvSpPr>
            <p:spPr bwMode="auto">
              <a:xfrm flipH="1">
                <a:off x="7016277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40D2122C-9166-4D04-8B13-5A0F61C85CB2}"/>
                  </a:ext>
                </a:extLst>
              </p:cNvPr>
              <p:cNvSpPr/>
              <p:nvPr/>
            </p:nvSpPr>
            <p:spPr bwMode="auto">
              <a:xfrm>
                <a:off x="6260004" y="2382147"/>
                <a:ext cx="693873" cy="443733"/>
              </a:xfrm>
              <a:custGeom>
                <a:avLst/>
                <a:gdLst>
                  <a:gd name="connsiteX0" fmla="*/ 317950 w 635901"/>
                  <a:gd name="connsiteY0" fmla="*/ 0 h 460685"/>
                  <a:gd name="connsiteX1" fmla="*/ 634125 w 635901"/>
                  <a:gd name="connsiteY1" fmla="*/ 215610 h 460685"/>
                  <a:gd name="connsiteX2" fmla="*/ 635901 w 635901"/>
                  <a:gd name="connsiteY2" fmla="*/ 230343 h 460685"/>
                  <a:gd name="connsiteX3" fmla="*/ 634125 w 635901"/>
                  <a:gd name="connsiteY3" fmla="*/ 245075 h 460685"/>
                  <a:gd name="connsiteX4" fmla="*/ 317950 w 635901"/>
                  <a:gd name="connsiteY4" fmla="*/ 460685 h 460685"/>
                  <a:gd name="connsiteX5" fmla="*/ 1775 w 635901"/>
                  <a:gd name="connsiteY5" fmla="*/ 245075 h 460685"/>
                  <a:gd name="connsiteX6" fmla="*/ 0 w 635901"/>
                  <a:gd name="connsiteY6" fmla="*/ 230343 h 460685"/>
                  <a:gd name="connsiteX7" fmla="*/ 1775 w 635901"/>
                  <a:gd name="connsiteY7" fmla="*/ 215610 h 460685"/>
                  <a:gd name="connsiteX8" fmla="*/ 317950 w 635901"/>
                  <a:gd name="connsiteY8" fmla="*/ 0 h 460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5901" h="460685">
                    <a:moveTo>
                      <a:pt x="317950" y="0"/>
                    </a:moveTo>
                    <a:cubicBezTo>
                      <a:pt x="473910" y="0"/>
                      <a:pt x="604032" y="92562"/>
                      <a:pt x="634125" y="215610"/>
                    </a:cubicBezTo>
                    <a:lnTo>
                      <a:pt x="635901" y="230343"/>
                    </a:lnTo>
                    <a:lnTo>
                      <a:pt x="634125" y="245075"/>
                    </a:lnTo>
                    <a:cubicBezTo>
                      <a:pt x="604032" y="368123"/>
                      <a:pt x="473910" y="460685"/>
                      <a:pt x="317950" y="460685"/>
                    </a:cubicBezTo>
                    <a:cubicBezTo>
                      <a:pt x="161990" y="460685"/>
                      <a:pt x="31869" y="368123"/>
                      <a:pt x="1775" y="245075"/>
                    </a:cubicBezTo>
                    <a:lnTo>
                      <a:pt x="0" y="230343"/>
                    </a:lnTo>
                    <a:lnTo>
                      <a:pt x="1775" y="215610"/>
                    </a:lnTo>
                    <a:cubicBezTo>
                      <a:pt x="31869" y="92562"/>
                      <a:pt x="161990" y="0"/>
                      <a:pt x="3179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F68DD387-A9A2-4AE1-8434-8B59D272AD6A}"/>
                  </a:ext>
                </a:extLst>
              </p:cNvPr>
              <p:cNvSpPr/>
              <p:nvPr/>
            </p:nvSpPr>
            <p:spPr bwMode="auto">
              <a:xfrm>
                <a:off x="6409872" y="2382147"/>
                <a:ext cx="382610" cy="443733"/>
              </a:xfrm>
              <a:custGeom>
                <a:avLst/>
                <a:gdLst>
                  <a:gd name="connsiteX0" fmla="*/ 188701 w 382610"/>
                  <a:gd name="connsiteY0" fmla="*/ 0 h 443733"/>
                  <a:gd name="connsiteX1" fmla="*/ 309784 w 382610"/>
                  <a:gd name="connsiteY1" fmla="*/ 15783 h 443733"/>
                  <a:gd name="connsiteX2" fmla="*/ 345451 w 382610"/>
                  <a:gd name="connsiteY2" fmla="*/ 30896 h 443733"/>
                  <a:gd name="connsiteX3" fmla="*/ 369002 w 382610"/>
                  <a:gd name="connsiteY3" fmla="*/ 90510 h 443733"/>
                  <a:gd name="connsiteX4" fmla="*/ 382610 w 382610"/>
                  <a:gd name="connsiteY4" fmla="*/ 202493 h 443733"/>
                  <a:gd name="connsiteX5" fmla="*/ 331398 w 382610"/>
                  <a:gd name="connsiteY5" fmla="*/ 409661 h 443733"/>
                  <a:gd name="connsiteX6" fmla="*/ 322814 w 382610"/>
                  <a:gd name="connsiteY6" fmla="*/ 422429 h 443733"/>
                  <a:gd name="connsiteX7" fmla="*/ 309784 w 382610"/>
                  <a:gd name="connsiteY7" fmla="*/ 427951 h 443733"/>
                  <a:gd name="connsiteX8" fmla="*/ 188701 w 382610"/>
                  <a:gd name="connsiteY8" fmla="*/ 443733 h 443733"/>
                  <a:gd name="connsiteX9" fmla="*/ 67619 w 382610"/>
                  <a:gd name="connsiteY9" fmla="*/ 427951 h 443733"/>
                  <a:gd name="connsiteX10" fmla="*/ 61871 w 382610"/>
                  <a:gd name="connsiteY10" fmla="*/ 425515 h 443733"/>
                  <a:gd name="connsiteX11" fmla="*/ 51212 w 382610"/>
                  <a:gd name="connsiteY11" fmla="*/ 409661 h 443733"/>
                  <a:gd name="connsiteX12" fmla="*/ 0 w 382610"/>
                  <a:gd name="connsiteY12" fmla="*/ 202493 h 443733"/>
                  <a:gd name="connsiteX13" fmla="*/ 13609 w 382610"/>
                  <a:gd name="connsiteY13" fmla="*/ 90510 h 443733"/>
                  <a:gd name="connsiteX14" fmla="*/ 38206 w 382610"/>
                  <a:gd name="connsiteY14" fmla="*/ 28246 h 443733"/>
                  <a:gd name="connsiteX15" fmla="*/ 67619 w 382610"/>
                  <a:gd name="connsiteY15" fmla="*/ 15783 h 443733"/>
                  <a:gd name="connsiteX16" fmla="*/ 188701 w 382610"/>
                  <a:gd name="connsiteY16" fmla="*/ 0 h 44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2610" h="443733">
                    <a:moveTo>
                      <a:pt x="188701" y="0"/>
                    </a:moveTo>
                    <a:cubicBezTo>
                      <a:pt x="231246" y="0"/>
                      <a:pt x="272028" y="5572"/>
                      <a:pt x="309784" y="15783"/>
                    </a:cubicBezTo>
                    <a:lnTo>
                      <a:pt x="345451" y="30896"/>
                    </a:lnTo>
                    <a:lnTo>
                      <a:pt x="369002" y="90510"/>
                    </a:lnTo>
                    <a:cubicBezTo>
                      <a:pt x="377806" y="125428"/>
                      <a:pt x="382610" y="163145"/>
                      <a:pt x="382610" y="202493"/>
                    </a:cubicBezTo>
                    <a:cubicBezTo>
                      <a:pt x="382610" y="281187"/>
                      <a:pt x="363391" y="353363"/>
                      <a:pt x="331398" y="409661"/>
                    </a:cubicBezTo>
                    <a:lnTo>
                      <a:pt x="322814" y="422429"/>
                    </a:lnTo>
                    <a:lnTo>
                      <a:pt x="309784" y="427951"/>
                    </a:lnTo>
                    <a:cubicBezTo>
                      <a:pt x="272028" y="438161"/>
                      <a:pt x="231246" y="443733"/>
                      <a:pt x="188701" y="443733"/>
                    </a:cubicBezTo>
                    <a:cubicBezTo>
                      <a:pt x="146157" y="443733"/>
                      <a:pt x="105374" y="438161"/>
                      <a:pt x="67619" y="427951"/>
                    </a:cubicBezTo>
                    <a:lnTo>
                      <a:pt x="61871" y="425515"/>
                    </a:lnTo>
                    <a:lnTo>
                      <a:pt x="51212" y="409661"/>
                    </a:lnTo>
                    <a:cubicBezTo>
                      <a:pt x="19219" y="353363"/>
                      <a:pt x="0" y="281187"/>
                      <a:pt x="0" y="202493"/>
                    </a:cubicBezTo>
                    <a:cubicBezTo>
                      <a:pt x="0" y="163145"/>
                      <a:pt x="4805" y="125428"/>
                      <a:pt x="13609" y="90510"/>
                    </a:cubicBezTo>
                    <a:lnTo>
                      <a:pt x="38206" y="28246"/>
                    </a:lnTo>
                    <a:lnTo>
                      <a:pt x="67619" y="15783"/>
                    </a:lnTo>
                    <a:cubicBezTo>
                      <a:pt x="105374" y="5572"/>
                      <a:pt x="146157" y="0"/>
                      <a:pt x="1887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8CF5B200-3643-4244-8031-5FA4C0C3A09F}"/>
                  </a:ext>
                </a:extLst>
              </p:cNvPr>
              <p:cNvSpPr/>
              <p:nvPr/>
            </p:nvSpPr>
            <p:spPr bwMode="auto">
              <a:xfrm>
                <a:off x="7263304" y="2382147"/>
                <a:ext cx="693873" cy="443733"/>
              </a:xfrm>
              <a:custGeom>
                <a:avLst/>
                <a:gdLst>
                  <a:gd name="connsiteX0" fmla="*/ 317950 w 635901"/>
                  <a:gd name="connsiteY0" fmla="*/ 0 h 460685"/>
                  <a:gd name="connsiteX1" fmla="*/ 634125 w 635901"/>
                  <a:gd name="connsiteY1" fmla="*/ 215610 h 460685"/>
                  <a:gd name="connsiteX2" fmla="*/ 635901 w 635901"/>
                  <a:gd name="connsiteY2" fmla="*/ 230343 h 460685"/>
                  <a:gd name="connsiteX3" fmla="*/ 634125 w 635901"/>
                  <a:gd name="connsiteY3" fmla="*/ 245075 h 460685"/>
                  <a:gd name="connsiteX4" fmla="*/ 317950 w 635901"/>
                  <a:gd name="connsiteY4" fmla="*/ 460685 h 460685"/>
                  <a:gd name="connsiteX5" fmla="*/ 1775 w 635901"/>
                  <a:gd name="connsiteY5" fmla="*/ 245075 h 460685"/>
                  <a:gd name="connsiteX6" fmla="*/ 0 w 635901"/>
                  <a:gd name="connsiteY6" fmla="*/ 230343 h 460685"/>
                  <a:gd name="connsiteX7" fmla="*/ 1775 w 635901"/>
                  <a:gd name="connsiteY7" fmla="*/ 215610 h 460685"/>
                  <a:gd name="connsiteX8" fmla="*/ 317950 w 635901"/>
                  <a:gd name="connsiteY8" fmla="*/ 0 h 460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5901" h="460685">
                    <a:moveTo>
                      <a:pt x="317950" y="0"/>
                    </a:moveTo>
                    <a:cubicBezTo>
                      <a:pt x="473910" y="0"/>
                      <a:pt x="604032" y="92562"/>
                      <a:pt x="634125" y="215610"/>
                    </a:cubicBezTo>
                    <a:lnTo>
                      <a:pt x="635901" y="230343"/>
                    </a:lnTo>
                    <a:lnTo>
                      <a:pt x="634125" y="245075"/>
                    </a:lnTo>
                    <a:cubicBezTo>
                      <a:pt x="604032" y="368123"/>
                      <a:pt x="473910" y="460685"/>
                      <a:pt x="317950" y="460685"/>
                    </a:cubicBezTo>
                    <a:cubicBezTo>
                      <a:pt x="161990" y="460685"/>
                      <a:pt x="31869" y="368123"/>
                      <a:pt x="1775" y="245075"/>
                    </a:cubicBezTo>
                    <a:lnTo>
                      <a:pt x="0" y="230343"/>
                    </a:lnTo>
                    <a:lnTo>
                      <a:pt x="1775" y="215610"/>
                    </a:lnTo>
                    <a:cubicBezTo>
                      <a:pt x="31869" y="92562"/>
                      <a:pt x="161990" y="0"/>
                      <a:pt x="3179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DC606D4A-1CD8-4B36-B73B-46FEB1833726}"/>
                  </a:ext>
                </a:extLst>
              </p:cNvPr>
              <p:cNvSpPr/>
              <p:nvPr/>
            </p:nvSpPr>
            <p:spPr bwMode="auto">
              <a:xfrm>
                <a:off x="7413172" y="2382147"/>
                <a:ext cx="382610" cy="443733"/>
              </a:xfrm>
              <a:custGeom>
                <a:avLst/>
                <a:gdLst>
                  <a:gd name="connsiteX0" fmla="*/ 188701 w 382610"/>
                  <a:gd name="connsiteY0" fmla="*/ 0 h 443733"/>
                  <a:gd name="connsiteX1" fmla="*/ 309784 w 382610"/>
                  <a:gd name="connsiteY1" fmla="*/ 15783 h 443733"/>
                  <a:gd name="connsiteX2" fmla="*/ 345451 w 382610"/>
                  <a:gd name="connsiteY2" fmla="*/ 30896 h 443733"/>
                  <a:gd name="connsiteX3" fmla="*/ 369002 w 382610"/>
                  <a:gd name="connsiteY3" fmla="*/ 90510 h 443733"/>
                  <a:gd name="connsiteX4" fmla="*/ 382610 w 382610"/>
                  <a:gd name="connsiteY4" fmla="*/ 202493 h 443733"/>
                  <a:gd name="connsiteX5" fmla="*/ 331398 w 382610"/>
                  <a:gd name="connsiteY5" fmla="*/ 409661 h 443733"/>
                  <a:gd name="connsiteX6" fmla="*/ 322814 w 382610"/>
                  <a:gd name="connsiteY6" fmla="*/ 422429 h 443733"/>
                  <a:gd name="connsiteX7" fmla="*/ 309784 w 382610"/>
                  <a:gd name="connsiteY7" fmla="*/ 427951 h 443733"/>
                  <a:gd name="connsiteX8" fmla="*/ 188701 w 382610"/>
                  <a:gd name="connsiteY8" fmla="*/ 443733 h 443733"/>
                  <a:gd name="connsiteX9" fmla="*/ 67619 w 382610"/>
                  <a:gd name="connsiteY9" fmla="*/ 427951 h 443733"/>
                  <a:gd name="connsiteX10" fmla="*/ 61871 w 382610"/>
                  <a:gd name="connsiteY10" fmla="*/ 425515 h 443733"/>
                  <a:gd name="connsiteX11" fmla="*/ 51212 w 382610"/>
                  <a:gd name="connsiteY11" fmla="*/ 409661 h 443733"/>
                  <a:gd name="connsiteX12" fmla="*/ 0 w 382610"/>
                  <a:gd name="connsiteY12" fmla="*/ 202493 h 443733"/>
                  <a:gd name="connsiteX13" fmla="*/ 13609 w 382610"/>
                  <a:gd name="connsiteY13" fmla="*/ 90510 h 443733"/>
                  <a:gd name="connsiteX14" fmla="*/ 38206 w 382610"/>
                  <a:gd name="connsiteY14" fmla="*/ 28246 h 443733"/>
                  <a:gd name="connsiteX15" fmla="*/ 67619 w 382610"/>
                  <a:gd name="connsiteY15" fmla="*/ 15783 h 443733"/>
                  <a:gd name="connsiteX16" fmla="*/ 188701 w 382610"/>
                  <a:gd name="connsiteY16" fmla="*/ 0 h 44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2610" h="443733">
                    <a:moveTo>
                      <a:pt x="188701" y="0"/>
                    </a:moveTo>
                    <a:cubicBezTo>
                      <a:pt x="231246" y="0"/>
                      <a:pt x="272028" y="5572"/>
                      <a:pt x="309784" y="15783"/>
                    </a:cubicBezTo>
                    <a:lnTo>
                      <a:pt x="345451" y="30896"/>
                    </a:lnTo>
                    <a:lnTo>
                      <a:pt x="369002" y="90510"/>
                    </a:lnTo>
                    <a:cubicBezTo>
                      <a:pt x="377806" y="125428"/>
                      <a:pt x="382610" y="163145"/>
                      <a:pt x="382610" y="202493"/>
                    </a:cubicBezTo>
                    <a:cubicBezTo>
                      <a:pt x="382610" y="281187"/>
                      <a:pt x="363391" y="353363"/>
                      <a:pt x="331398" y="409661"/>
                    </a:cubicBezTo>
                    <a:lnTo>
                      <a:pt x="322814" y="422429"/>
                    </a:lnTo>
                    <a:lnTo>
                      <a:pt x="309784" y="427951"/>
                    </a:lnTo>
                    <a:cubicBezTo>
                      <a:pt x="272028" y="438161"/>
                      <a:pt x="231246" y="443733"/>
                      <a:pt x="188701" y="443733"/>
                    </a:cubicBezTo>
                    <a:cubicBezTo>
                      <a:pt x="146157" y="443733"/>
                      <a:pt x="105374" y="438161"/>
                      <a:pt x="67619" y="427951"/>
                    </a:cubicBezTo>
                    <a:lnTo>
                      <a:pt x="61871" y="425515"/>
                    </a:lnTo>
                    <a:lnTo>
                      <a:pt x="51212" y="409661"/>
                    </a:lnTo>
                    <a:cubicBezTo>
                      <a:pt x="19219" y="353363"/>
                      <a:pt x="0" y="281187"/>
                      <a:pt x="0" y="202493"/>
                    </a:cubicBezTo>
                    <a:cubicBezTo>
                      <a:pt x="0" y="163145"/>
                      <a:pt x="4805" y="125428"/>
                      <a:pt x="13609" y="90510"/>
                    </a:cubicBezTo>
                    <a:lnTo>
                      <a:pt x="38206" y="28246"/>
                    </a:lnTo>
                    <a:lnTo>
                      <a:pt x="67619" y="15783"/>
                    </a:lnTo>
                    <a:cubicBezTo>
                      <a:pt x="105374" y="5572"/>
                      <a:pt x="146157" y="0"/>
                      <a:pt x="18870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0" name="二等辺三角形 369">
                <a:extLst>
                  <a:ext uri="{FF2B5EF4-FFF2-40B4-BE49-F238E27FC236}">
                    <a16:creationId xmlns:a16="http://schemas.microsoft.com/office/drawing/2014/main" id="{317DE8BA-643A-4621-BDA1-9C95632DF018}"/>
                  </a:ext>
                </a:extLst>
              </p:cNvPr>
              <p:cNvSpPr/>
              <p:nvPr/>
            </p:nvSpPr>
            <p:spPr bwMode="auto">
              <a:xfrm>
                <a:off x="7013616" y="3038771"/>
                <a:ext cx="236628" cy="108065"/>
              </a:xfrm>
              <a:prstGeom prst="triangl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1" name="二等辺三角形 370">
                <a:extLst>
                  <a:ext uri="{FF2B5EF4-FFF2-40B4-BE49-F238E27FC236}">
                    <a16:creationId xmlns:a16="http://schemas.microsoft.com/office/drawing/2014/main" id="{0855D566-96DD-4437-B241-D5BA801E7E47}"/>
                  </a:ext>
                </a:extLst>
              </p:cNvPr>
              <p:cNvSpPr/>
              <p:nvPr/>
            </p:nvSpPr>
            <p:spPr bwMode="auto">
              <a:xfrm>
                <a:off x="6913735" y="3293377"/>
                <a:ext cx="436390" cy="154277"/>
              </a:xfrm>
              <a:prstGeom prst="triangl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BA3835A6-DF89-4A76-B206-BE87C6D0A470}"/>
                  </a:ext>
                </a:extLst>
              </p:cNvPr>
              <p:cNvSpPr/>
              <p:nvPr/>
            </p:nvSpPr>
            <p:spPr bwMode="auto">
              <a:xfrm>
                <a:off x="637785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19E73327-32E9-425B-B29C-769CFF5BD405}"/>
                  </a:ext>
                </a:extLst>
              </p:cNvPr>
              <p:cNvSpPr/>
              <p:nvPr/>
            </p:nvSpPr>
            <p:spPr bwMode="auto">
              <a:xfrm>
                <a:off x="737480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77F87A09-143B-4C9D-8C1B-EE52EF5523A7}"/>
                </a:ext>
              </a:extLst>
            </p:cNvPr>
            <p:cNvGrpSpPr/>
            <p:nvPr/>
          </p:nvGrpSpPr>
          <p:grpSpPr>
            <a:xfrm>
              <a:off x="575178" y="-205442"/>
              <a:ext cx="845131" cy="1064927"/>
              <a:chOff x="5913961" y="1206738"/>
              <a:chExt cx="845131" cy="1064927"/>
            </a:xfrm>
          </p:grpSpPr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5BA74CE3-EBB4-4C42-88AB-5C8C5772D529}"/>
                  </a:ext>
                </a:extLst>
              </p:cNvPr>
              <p:cNvSpPr/>
              <p:nvPr/>
            </p:nvSpPr>
            <p:spPr bwMode="auto">
              <a:xfrm rot="1832324">
                <a:off x="5992481" y="1413402"/>
                <a:ext cx="610920" cy="358416"/>
              </a:xfrm>
              <a:custGeom>
                <a:avLst/>
                <a:gdLst>
                  <a:gd name="connsiteX0" fmla="*/ 156404 w 502749"/>
                  <a:gd name="connsiteY0" fmla="*/ 19743 h 294954"/>
                  <a:gd name="connsiteX1" fmla="*/ 232665 w 502749"/>
                  <a:gd name="connsiteY1" fmla="*/ 980 h 294954"/>
                  <a:gd name="connsiteX2" fmla="*/ 500970 w 502749"/>
                  <a:gd name="connsiteY2" fmla="*/ 187334 h 294954"/>
                  <a:gd name="connsiteX3" fmla="*/ 502749 w 502749"/>
                  <a:gd name="connsiteY3" fmla="*/ 206257 h 294954"/>
                  <a:gd name="connsiteX4" fmla="*/ 366689 w 502749"/>
                  <a:gd name="connsiteY4" fmla="*/ 264211 h 294954"/>
                  <a:gd name="connsiteX5" fmla="*/ 366925 w 502749"/>
                  <a:gd name="connsiteY5" fmla="*/ 263299 h 294954"/>
                  <a:gd name="connsiteX6" fmla="*/ 362908 w 502749"/>
                  <a:gd name="connsiteY6" fmla="*/ 225458 h 294954"/>
                  <a:gd name="connsiteX7" fmla="*/ 245144 w 502749"/>
                  <a:gd name="connsiteY7" fmla="*/ 143664 h 294954"/>
                  <a:gd name="connsiteX8" fmla="*/ 143365 w 502749"/>
                  <a:gd name="connsiteY8" fmla="*/ 244658 h 294954"/>
                  <a:gd name="connsiteX9" fmla="*/ 141260 w 502749"/>
                  <a:gd name="connsiteY9" fmla="*/ 244458 h 294954"/>
                  <a:gd name="connsiteX10" fmla="*/ 139333 w 502749"/>
                  <a:gd name="connsiteY10" fmla="*/ 250665 h 294954"/>
                  <a:gd name="connsiteX11" fmla="*/ 72516 w 502749"/>
                  <a:gd name="connsiteY11" fmla="*/ 294954 h 294954"/>
                  <a:gd name="connsiteX12" fmla="*/ 1473 w 502749"/>
                  <a:gd name="connsiteY12" fmla="*/ 237053 h 294954"/>
                  <a:gd name="connsiteX13" fmla="*/ 872 w 502749"/>
                  <a:gd name="connsiteY13" fmla="*/ 231086 h 294954"/>
                  <a:gd name="connsiteX14" fmla="*/ 782 w 502749"/>
                  <a:gd name="connsiteY14" fmla="*/ 231077 h 294954"/>
                  <a:gd name="connsiteX15" fmla="*/ 840 w 502749"/>
                  <a:gd name="connsiteY15" fmla="*/ 230766 h 294954"/>
                  <a:gd name="connsiteX16" fmla="*/ 0 w 502749"/>
                  <a:gd name="connsiteY16" fmla="*/ 222438 h 294954"/>
                  <a:gd name="connsiteX17" fmla="*/ 5699 w 502749"/>
                  <a:gd name="connsiteY17" fmla="*/ 194212 h 294954"/>
                  <a:gd name="connsiteX18" fmla="*/ 8354 w 502749"/>
                  <a:gd name="connsiteY18" fmla="*/ 190274 h 294954"/>
                  <a:gd name="connsiteX19" fmla="*/ 9067 w 502749"/>
                  <a:gd name="connsiteY19" fmla="*/ 186434 h 294954"/>
                  <a:gd name="connsiteX20" fmla="*/ 156404 w 502749"/>
                  <a:gd name="connsiteY20" fmla="*/ 19743 h 294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02749" h="294954">
                    <a:moveTo>
                      <a:pt x="156404" y="19743"/>
                    </a:moveTo>
                    <a:cubicBezTo>
                      <a:pt x="180198" y="9791"/>
                      <a:pt x="205830" y="3326"/>
                      <a:pt x="232665" y="980"/>
                    </a:cubicBezTo>
                    <a:cubicBezTo>
                      <a:pt x="355342" y="-9749"/>
                      <a:pt x="468192" y="68632"/>
                      <a:pt x="500970" y="187334"/>
                    </a:cubicBezTo>
                    <a:lnTo>
                      <a:pt x="502749" y="206257"/>
                    </a:lnTo>
                    <a:lnTo>
                      <a:pt x="366689" y="264211"/>
                    </a:lnTo>
                    <a:lnTo>
                      <a:pt x="366925" y="263299"/>
                    </a:lnTo>
                    <a:cubicBezTo>
                      <a:pt x="367802" y="251138"/>
                      <a:pt x="366505" y="238483"/>
                      <a:pt x="362908" y="225458"/>
                    </a:cubicBezTo>
                    <a:cubicBezTo>
                      <a:pt x="348521" y="173358"/>
                      <a:pt x="298989" y="138955"/>
                      <a:pt x="245144" y="143664"/>
                    </a:cubicBezTo>
                    <a:cubicBezTo>
                      <a:pt x="191299" y="148373"/>
                      <a:pt x="148490" y="190851"/>
                      <a:pt x="143365" y="244658"/>
                    </a:cubicBezTo>
                    <a:lnTo>
                      <a:pt x="141260" y="244458"/>
                    </a:lnTo>
                    <a:lnTo>
                      <a:pt x="139333" y="250665"/>
                    </a:lnTo>
                    <a:cubicBezTo>
                      <a:pt x="128325" y="276692"/>
                      <a:pt x="102553" y="294954"/>
                      <a:pt x="72516" y="294954"/>
                    </a:cubicBezTo>
                    <a:cubicBezTo>
                      <a:pt x="37473" y="294954"/>
                      <a:pt x="8235" y="270097"/>
                      <a:pt x="1473" y="237053"/>
                    </a:cubicBezTo>
                    <a:lnTo>
                      <a:pt x="872" y="231086"/>
                    </a:lnTo>
                    <a:lnTo>
                      <a:pt x="782" y="231077"/>
                    </a:lnTo>
                    <a:cubicBezTo>
                      <a:pt x="801" y="230974"/>
                      <a:pt x="821" y="230870"/>
                      <a:pt x="840" y="230766"/>
                    </a:cubicBezTo>
                    <a:lnTo>
                      <a:pt x="0" y="222438"/>
                    </a:lnTo>
                    <a:cubicBezTo>
                      <a:pt x="0" y="212426"/>
                      <a:pt x="2029" y="202888"/>
                      <a:pt x="5699" y="194212"/>
                    </a:cubicBezTo>
                    <a:lnTo>
                      <a:pt x="8354" y="190274"/>
                    </a:lnTo>
                    <a:lnTo>
                      <a:pt x="9067" y="186434"/>
                    </a:lnTo>
                    <a:cubicBezTo>
                      <a:pt x="30192" y="110836"/>
                      <a:pt x="85024" y="49598"/>
                      <a:pt x="156404" y="1974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16BDFF24-43B1-468D-8181-F7210554B4BD}"/>
                  </a:ext>
                </a:extLst>
              </p:cNvPr>
              <p:cNvSpPr/>
              <p:nvPr/>
            </p:nvSpPr>
            <p:spPr bwMode="auto">
              <a:xfrm rot="10800000" flipH="1">
                <a:off x="6335935" y="1206738"/>
                <a:ext cx="235724" cy="535292"/>
              </a:xfrm>
              <a:custGeom>
                <a:avLst/>
                <a:gdLst>
                  <a:gd name="connsiteX0" fmla="*/ 70445 w 214386"/>
                  <a:gd name="connsiteY0" fmla="*/ 484921 h 486836"/>
                  <a:gd name="connsiteX1" fmla="*/ 27986 w 214386"/>
                  <a:gd name="connsiteY1" fmla="*/ 479331 h 486836"/>
                  <a:gd name="connsiteX2" fmla="*/ 7505 w 214386"/>
                  <a:gd name="connsiteY2" fmla="*/ 402896 h 486836"/>
                  <a:gd name="connsiteX3" fmla="*/ 97806 w 214386"/>
                  <a:gd name="connsiteY3" fmla="*/ 246491 h 486836"/>
                  <a:gd name="connsiteX4" fmla="*/ 97806 w 214386"/>
                  <a:gd name="connsiteY4" fmla="*/ 58290 h 486836"/>
                  <a:gd name="connsiteX5" fmla="*/ 156096 w 214386"/>
                  <a:gd name="connsiteY5" fmla="*/ 0 h 486836"/>
                  <a:gd name="connsiteX6" fmla="*/ 214386 w 214386"/>
                  <a:gd name="connsiteY6" fmla="*/ 58290 h 486836"/>
                  <a:gd name="connsiteX7" fmla="*/ 214386 w 214386"/>
                  <a:gd name="connsiteY7" fmla="*/ 254666 h 486836"/>
                  <a:gd name="connsiteX8" fmla="*/ 209806 w 214386"/>
                  <a:gd name="connsiteY8" fmla="*/ 277355 h 486836"/>
                  <a:gd name="connsiteX9" fmla="*/ 205061 w 214386"/>
                  <a:gd name="connsiteY9" fmla="*/ 284393 h 486836"/>
                  <a:gd name="connsiteX10" fmla="*/ 204945 w 214386"/>
                  <a:gd name="connsiteY10" fmla="*/ 284738 h 486836"/>
                  <a:gd name="connsiteX11" fmla="*/ 104421 w 214386"/>
                  <a:gd name="connsiteY11" fmla="*/ 458850 h 486836"/>
                  <a:gd name="connsiteX12" fmla="*/ 70445 w 214386"/>
                  <a:gd name="connsiteY12" fmla="*/ 484921 h 4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86" h="486836">
                    <a:moveTo>
                      <a:pt x="70445" y="484921"/>
                    </a:moveTo>
                    <a:cubicBezTo>
                      <a:pt x="56613" y="488627"/>
                      <a:pt x="41367" y="487057"/>
                      <a:pt x="27986" y="479331"/>
                    </a:cubicBezTo>
                    <a:cubicBezTo>
                      <a:pt x="1223" y="463879"/>
                      <a:pt x="-7946" y="429659"/>
                      <a:pt x="7505" y="402896"/>
                    </a:cubicBezTo>
                    <a:lnTo>
                      <a:pt x="97806" y="246491"/>
                    </a:lnTo>
                    <a:lnTo>
                      <a:pt x="97806" y="58290"/>
                    </a:lnTo>
                    <a:cubicBezTo>
                      <a:pt x="97806" y="26097"/>
                      <a:pt x="123903" y="0"/>
                      <a:pt x="156096" y="0"/>
                    </a:cubicBezTo>
                    <a:cubicBezTo>
                      <a:pt x="188289" y="0"/>
                      <a:pt x="214386" y="26097"/>
                      <a:pt x="214386" y="58290"/>
                    </a:cubicBezTo>
                    <a:lnTo>
                      <a:pt x="214386" y="254666"/>
                    </a:lnTo>
                    <a:cubicBezTo>
                      <a:pt x="214386" y="262714"/>
                      <a:pt x="212755" y="270382"/>
                      <a:pt x="209806" y="277355"/>
                    </a:cubicBezTo>
                    <a:lnTo>
                      <a:pt x="205061" y="284393"/>
                    </a:lnTo>
                    <a:lnTo>
                      <a:pt x="204945" y="284738"/>
                    </a:lnTo>
                    <a:lnTo>
                      <a:pt x="104421" y="458850"/>
                    </a:lnTo>
                    <a:cubicBezTo>
                      <a:pt x="96695" y="472232"/>
                      <a:pt x="84277" y="481215"/>
                      <a:pt x="70445" y="4849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B8B200FC-5A5A-4BDD-9413-F37955E1F248}"/>
                  </a:ext>
                </a:extLst>
              </p:cNvPr>
              <p:cNvSpPr/>
              <p:nvPr/>
            </p:nvSpPr>
            <p:spPr bwMode="auto">
              <a:xfrm rot="12600000" flipH="1">
                <a:off x="6408650" y="1214581"/>
                <a:ext cx="251166" cy="620492"/>
              </a:xfrm>
              <a:custGeom>
                <a:avLst/>
                <a:gdLst>
                  <a:gd name="connsiteX0" fmla="*/ 70445 w 214386"/>
                  <a:gd name="connsiteY0" fmla="*/ 484921 h 486836"/>
                  <a:gd name="connsiteX1" fmla="*/ 27986 w 214386"/>
                  <a:gd name="connsiteY1" fmla="*/ 479331 h 486836"/>
                  <a:gd name="connsiteX2" fmla="*/ 7505 w 214386"/>
                  <a:gd name="connsiteY2" fmla="*/ 402896 h 486836"/>
                  <a:gd name="connsiteX3" fmla="*/ 97806 w 214386"/>
                  <a:gd name="connsiteY3" fmla="*/ 246491 h 486836"/>
                  <a:gd name="connsiteX4" fmla="*/ 97806 w 214386"/>
                  <a:gd name="connsiteY4" fmla="*/ 58290 h 486836"/>
                  <a:gd name="connsiteX5" fmla="*/ 156096 w 214386"/>
                  <a:gd name="connsiteY5" fmla="*/ 0 h 486836"/>
                  <a:gd name="connsiteX6" fmla="*/ 214386 w 214386"/>
                  <a:gd name="connsiteY6" fmla="*/ 58290 h 486836"/>
                  <a:gd name="connsiteX7" fmla="*/ 214386 w 214386"/>
                  <a:gd name="connsiteY7" fmla="*/ 254666 h 486836"/>
                  <a:gd name="connsiteX8" fmla="*/ 209806 w 214386"/>
                  <a:gd name="connsiteY8" fmla="*/ 277355 h 486836"/>
                  <a:gd name="connsiteX9" fmla="*/ 205061 w 214386"/>
                  <a:gd name="connsiteY9" fmla="*/ 284393 h 486836"/>
                  <a:gd name="connsiteX10" fmla="*/ 204945 w 214386"/>
                  <a:gd name="connsiteY10" fmla="*/ 284738 h 486836"/>
                  <a:gd name="connsiteX11" fmla="*/ 104421 w 214386"/>
                  <a:gd name="connsiteY11" fmla="*/ 458850 h 486836"/>
                  <a:gd name="connsiteX12" fmla="*/ 70445 w 214386"/>
                  <a:gd name="connsiteY12" fmla="*/ 484921 h 4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86" h="486836">
                    <a:moveTo>
                      <a:pt x="70445" y="484921"/>
                    </a:moveTo>
                    <a:cubicBezTo>
                      <a:pt x="56613" y="488627"/>
                      <a:pt x="41367" y="487057"/>
                      <a:pt x="27986" y="479331"/>
                    </a:cubicBezTo>
                    <a:cubicBezTo>
                      <a:pt x="1223" y="463879"/>
                      <a:pt x="-7946" y="429659"/>
                      <a:pt x="7505" y="402896"/>
                    </a:cubicBezTo>
                    <a:lnTo>
                      <a:pt x="97806" y="246491"/>
                    </a:lnTo>
                    <a:lnTo>
                      <a:pt x="97806" y="58290"/>
                    </a:lnTo>
                    <a:cubicBezTo>
                      <a:pt x="97806" y="26097"/>
                      <a:pt x="123903" y="0"/>
                      <a:pt x="156096" y="0"/>
                    </a:cubicBezTo>
                    <a:cubicBezTo>
                      <a:pt x="188289" y="0"/>
                      <a:pt x="214386" y="26097"/>
                      <a:pt x="214386" y="58290"/>
                    </a:cubicBezTo>
                    <a:lnTo>
                      <a:pt x="214386" y="254666"/>
                    </a:lnTo>
                    <a:cubicBezTo>
                      <a:pt x="214386" y="262714"/>
                      <a:pt x="212755" y="270382"/>
                      <a:pt x="209806" y="277355"/>
                    </a:cubicBezTo>
                    <a:lnTo>
                      <a:pt x="205061" y="284393"/>
                    </a:lnTo>
                    <a:lnTo>
                      <a:pt x="204945" y="284738"/>
                    </a:lnTo>
                    <a:lnTo>
                      <a:pt x="104421" y="458850"/>
                    </a:lnTo>
                    <a:cubicBezTo>
                      <a:pt x="96695" y="472232"/>
                      <a:pt x="84277" y="481215"/>
                      <a:pt x="70445" y="4849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2617487F-1891-4FF6-81EB-2DAFD8AABCE2}"/>
                  </a:ext>
                </a:extLst>
              </p:cNvPr>
              <p:cNvSpPr/>
              <p:nvPr/>
            </p:nvSpPr>
            <p:spPr bwMode="auto">
              <a:xfrm>
                <a:off x="5913961" y="1367340"/>
                <a:ext cx="845131" cy="904325"/>
              </a:xfrm>
              <a:custGeom>
                <a:avLst/>
                <a:gdLst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392759 w 845131"/>
                  <a:gd name="connsiteY27" fmla="*/ 386592 h 904325"/>
                  <a:gd name="connsiteX28" fmla="*/ 543491 w 845131"/>
                  <a:gd name="connsiteY28" fmla="*/ 293694 h 904325"/>
                  <a:gd name="connsiteX29" fmla="*/ 584607 w 845131"/>
                  <a:gd name="connsiteY29" fmla="*/ 301412 h 904325"/>
                  <a:gd name="connsiteX30" fmla="*/ 676539 w 845131"/>
                  <a:gd name="connsiteY30" fmla="*/ 215933 h 904325"/>
                  <a:gd name="connsiteX31" fmla="*/ 726811 w 845131"/>
                  <a:gd name="connsiteY31" fmla="*/ 41485 h 904325"/>
                  <a:gd name="connsiteX32" fmla="*/ 776663 w 845131"/>
                  <a:gd name="connsiteY32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543491 w 845131"/>
                  <a:gd name="connsiteY27" fmla="*/ 293694 h 904325"/>
                  <a:gd name="connsiteX28" fmla="*/ 584607 w 845131"/>
                  <a:gd name="connsiteY28" fmla="*/ 301412 h 904325"/>
                  <a:gd name="connsiteX29" fmla="*/ 676539 w 845131"/>
                  <a:gd name="connsiteY29" fmla="*/ 215933 h 904325"/>
                  <a:gd name="connsiteX30" fmla="*/ 726811 w 845131"/>
                  <a:gd name="connsiteY30" fmla="*/ 41485 h 904325"/>
                  <a:gd name="connsiteX31" fmla="*/ 776663 w 845131"/>
                  <a:gd name="connsiteY31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584607 w 845131"/>
                  <a:gd name="connsiteY27" fmla="*/ 301412 h 904325"/>
                  <a:gd name="connsiteX28" fmla="*/ 676539 w 845131"/>
                  <a:gd name="connsiteY28" fmla="*/ 215933 h 904325"/>
                  <a:gd name="connsiteX29" fmla="*/ 726811 w 845131"/>
                  <a:gd name="connsiteY29" fmla="*/ 41485 h 904325"/>
                  <a:gd name="connsiteX30" fmla="*/ 776663 w 845131"/>
                  <a:gd name="connsiteY30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12522 w 845131"/>
                  <a:gd name="connsiteY13" fmla="*/ 620869 h 904325"/>
                  <a:gd name="connsiteX14" fmla="*/ 21278 w 845131"/>
                  <a:gd name="connsiteY14" fmla="*/ 439795 h 904325"/>
                  <a:gd name="connsiteX15" fmla="*/ 14513 w 845131"/>
                  <a:gd name="connsiteY15" fmla="*/ 419357 h 904325"/>
                  <a:gd name="connsiteX16" fmla="*/ 6216 w 845131"/>
                  <a:gd name="connsiteY16" fmla="*/ 406550 h 904325"/>
                  <a:gd name="connsiteX17" fmla="*/ 6869 w 845131"/>
                  <a:gd name="connsiteY17" fmla="*/ 341032 h 904325"/>
                  <a:gd name="connsiteX18" fmla="*/ 85884 w 845131"/>
                  <a:gd name="connsiteY18" fmla="*/ 288951 h 904325"/>
                  <a:gd name="connsiteX19" fmla="*/ 119177 w 845131"/>
                  <a:gd name="connsiteY19" fmla="*/ 295820 h 904325"/>
                  <a:gd name="connsiteX20" fmla="*/ 165043 w 845131"/>
                  <a:gd name="connsiteY20" fmla="*/ 342611 h 904325"/>
                  <a:gd name="connsiteX21" fmla="*/ 166611 w 845131"/>
                  <a:gd name="connsiteY21" fmla="*/ 350739 h 904325"/>
                  <a:gd name="connsiteX22" fmla="*/ 169024 w 845131"/>
                  <a:gd name="connsiteY22" fmla="*/ 350171 h 904325"/>
                  <a:gd name="connsiteX23" fmla="*/ 304249 w 845131"/>
                  <a:gd name="connsiteY23" fmla="*/ 451984 h 904325"/>
                  <a:gd name="connsiteX24" fmla="*/ 349418 w 845131"/>
                  <a:gd name="connsiteY24" fmla="*/ 441664 h 904325"/>
                  <a:gd name="connsiteX25" fmla="*/ 385907 w 845131"/>
                  <a:gd name="connsiteY25" fmla="*/ 418147 h 904325"/>
                  <a:gd name="connsiteX26" fmla="*/ 584607 w 845131"/>
                  <a:gd name="connsiteY26" fmla="*/ 301412 h 904325"/>
                  <a:gd name="connsiteX27" fmla="*/ 676539 w 845131"/>
                  <a:gd name="connsiteY27" fmla="*/ 215933 h 904325"/>
                  <a:gd name="connsiteX28" fmla="*/ 726811 w 845131"/>
                  <a:gd name="connsiteY28" fmla="*/ 41485 h 904325"/>
                  <a:gd name="connsiteX29" fmla="*/ 776663 w 845131"/>
                  <a:gd name="connsiteY29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12522 w 845131"/>
                  <a:gd name="connsiteY12" fmla="*/ 620869 h 904325"/>
                  <a:gd name="connsiteX13" fmla="*/ 21278 w 845131"/>
                  <a:gd name="connsiteY13" fmla="*/ 439795 h 904325"/>
                  <a:gd name="connsiteX14" fmla="*/ 14513 w 845131"/>
                  <a:gd name="connsiteY14" fmla="*/ 419357 h 904325"/>
                  <a:gd name="connsiteX15" fmla="*/ 6216 w 845131"/>
                  <a:gd name="connsiteY15" fmla="*/ 406550 h 904325"/>
                  <a:gd name="connsiteX16" fmla="*/ 6869 w 845131"/>
                  <a:gd name="connsiteY16" fmla="*/ 341032 h 904325"/>
                  <a:gd name="connsiteX17" fmla="*/ 85884 w 845131"/>
                  <a:gd name="connsiteY17" fmla="*/ 288951 h 904325"/>
                  <a:gd name="connsiteX18" fmla="*/ 119177 w 845131"/>
                  <a:gd name="connsiteY18" fmla="*/ 295820 h 904325"/>
                  <a:gd name="connsiteX19" fmla="*/ 165043 w 845131"/>
                  <a:gd name="connsiteY19" fmla="*/ 342611 h 904325"/>
                  <a:gd name="connsiteX20" fmla="*/ 166611 w 845131"/>
                  <a:gd name="connsiteY20" fmla="*/ 350739 h 904325"/>
                  <a:gd name="connsiteX21" fmla="*/ 169024 w 845131"/>
                  <a:gd name="connsiteY21" fmla="*/ 350171 h 904325"/>
                  <a:gd name="connsiteX22" fmla="*/ 304249 w 845131"/>
                  <a:gd name="connsiteY22" fmla="*/ 451984 h 904325"/>
                  <a:gd name="connsiteX23" fmla="*/ 349418 w 845131"/>
                  <a:gd name="connsiteY23" fmla="*/ 441664 h 904325"/>
                  <a:gd name="connsiteX24" fmla="*/ 385907 w 845131"/>
                  <a:gd name="connsiteY24" fmla="*/ 418147 h 904325"/>
                  <a:gd name="connsiteX25" fmla="*/ 584607 w 845131"/>
                  <a:gd name="connsiteY25" fmla="*/ 301412 h 904325"/>
                  <a:gd name="connsiteX26" fmla="*/ 676539 w 845131"/>
                  <a:gd name="connsiteY26" fmla="*/ 215933 h 904325"/>
                  <a:gd name="connsiteX27" fmla="*/ 726811 w 845131"/>
                  <a:gd name="connsiteY27" fmla="*/ 41485 h 904325"/>
                  <a:gd name="connsiteX28" fmla="*/ 776663 w 845131"/>
                  <a:gd name="connsiteY28" fmla="*/ 530 h 90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45131" h="904325">
                    <a:moveTo>
                      <a:pt x="776663" y="530"/>
                    </a:moveTo>
                    <a:cubicBezTo>
                      <a:pt x="784406" y="-472"/>
                      <a:pt x="792487" y="-80"/>
                      <a:pt x="800513" y="1920"/>
                    </a:cubicBezTo>
                    <a:cubicBezTo>
                      <a:pt x="816565" y="5919"/>
                      <a:pt x="829354" y="15589"/>
                      <a:pt x="837054" y="27990"/>
                    </a:cubicBezTo>
                    <a:cubicBezTo>
                      <a:pt x="844755" y="40392"/>
                      <a:pt x="847367" y="55524"/>
                      <a:pt x="843066" y="70450"/>
                    </a:cubicBezTo>
                    <a:lnTo>
                      <a:pt x="787103" y="264647"/>
                    </a:lnTo>
                    <a:cubicBezTo>
                      <a:pt x="787046" y="264756"/>
                      <a:pt x="786987" y="264864"/>
                      <a:pt x="786929" y="264973"/>
                    </a:cubicBezTo>
                    <a:lnTo>
                      <a:pt x="785185" y="273305"/>
                    </a:lnTo>
                    <a:cubicBezTo>
                      <a:pt x="782126" y="280321"/>
                      <a:pt x="777534" y="286896"/>
                      <a:pt x="771414" y="292587"/>
                    </a:cubicBezTo>
                    <a:lnTo>
                      <a:pt x="707080" y="445798"/>
                    </a:lnTo>
                    <a:lnTo>
                      <a:pt x="707080" y="752220"/>
                    </a:lnTo>
                    <a:cubicBezTo>
                      <a:pt x="707080" y="836226"/>
                      <a:pt x="633839" y="904325"/>
                      <a:pt x="543491" y="904325"/>
                    </a:cubicBezTo>
                    <a:cubicBezTo>
                      <a:pt x="453146" y="904325"/>
                      <a:pt x="379904" y="836225"/>
                      <a:pt x="379904" y="752221"/>
                    </a:cubicBezTo>
                    <a:lnTo>
                      <a:pt x="312522" y="620869"/>
                    </a:lnTo>
                    <a:cubicBezTo>
                      <a:pt x="185470" y="627092"/>
                      <a:pt x="70377" y="553173"/>
                      <a:pt x="21278" y="439795"/>
                    </a:cubicBezTo>
                    <a:lnTo>
                      <a:pt x="14513" y="419357"/>
                    </a:lnTo>
                    <a:lnTo>
                      <a:pt x="6216" y="406550"/>
                    </a:lnTo>
                    <a:cubicBezTo>
                      <a:pt x="-1966" y="386227"/>
                      <a:pt x="-2395" y="362781"/>
                      <a:pt x="6869" y="341032"/>
                    </a:cubicBezTo>
                    <a:cubicBezTo>
                      <a:pt x="20765" y="308408"/>
                      <a:pt x="52523" y="288867"/>
                      <a:pt x="85884" y="288951"/>
                    </a:cubicBezTo>
                    <a:cubicBezTo>
                      <a:pt x="97004" y="288979"/>
                      <a:pt x="108303" y="291188"/>
                      <a:pt x="119177" y="295820"/>
                    </a:cubicBezTo>
                    <a:cubicBezTo>
                      <a:pt x="140926" y="305084"/>
                      <a:pt x="156862" y="322287"/>
                      <a:pt x="165043" y="342611"/>
                    </a:cubicBezTo>
                    <a:lnTo>
                      <a:pt x="166611" y="350739"/>
                    </a:lnTo>
                    <a:lnTo>
                      <a:pt x="169024" y="350171"/>
                    </a:lnTo>
                    <a:cubicBezTo>
                      <a:pt x="183641" y="412283"/>
                      <a:pt x="240518" y="455105"/>
                      <a:pt x="304249" y="451984"/>
                    </a:cubicBezTo>
                    <a:cubicBezTo>
                      <a:pt x="320183" y="451204"/>
                      <a:pt x="335409" y="447607"/>
                      <a:pt x="349418" y="441664"/>
                    </a:cubicBezTo>
                    <a:lnTo>
                      <a:pt x="385907" y="418147"/>
                    </a:lnTo>
                    <a:lnTo>
                      <a:pt x="584607" y="301412"/>
                    </a:lnTo>
                    <a:lnTo>
                      <a:pt x="676539" y="215933"/>
                    </a:lnTo>
                    <a:lnTo>
                      <a:pt x="726811" y="41485"/>
                    </a:lnTo>
                    <a:cubicBezTo>
                      <a:pt x="733262" y="19098"/>
                      <a:pt x="753436" y="3538"/>
                      <a:pt x="776663" y="53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72EC0403-D11D-4188-AB7D-1E56E4417406}"/>
              </a:ext>
            </a:extLst>
          </p:cNvPr>
          <p:cNvGrpSpPr>
            <a:grpSpLocks noChangeAspect="1"/>
          </p:cNvGrpSpPr>
          <p:nvPr/>
        </p:nvGrpSpPr>
        <p:grpSpPr>
          <a:xfrm>
            <a:off x="4415686" y="2687302"/>
            <a:ext cx="1064017" cy="1706583"/>
            <a:chOff x="2794764" y="-2449082"/>
            <a:chExt cx="3053896" cy="4898163"/>
          </a:xfrm>
        </p:grpSpPr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753C4479-A18D-4F81-8108-42B051C321F5}"/>
                </a:ext>
              </a:extLst>
            </p:cNvPr>
            <p:cNvGrpSpPr/>
            <p:nvPr/>
          </p:nvGrpSpPr>
          <p:grpSpPr>
            <a:xfrm>
              <a:off x="3022333" y="-2449082"/>
              <a:ext cx="2588446" cy="4898163"/>
              <a:chOff x="5837707" y="1110953"/>
              <a:chExt cx="2588446" cy="4898163"/>
            </a:xfrm>
          </p:grpSpPr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CD5CC62A-650F-4C8B-B9D0-40D0CC6E4A15}"/>
                  </a:ext>
                </a:extLst>
              </p:cNvPr>
              <p:cNvSpPr/>
              <p:nvPr/>
            </p:nvSpPr>
            <p:spPr bwMode="auto">
              <a:xfrm>
                <a:off x="5837707" y="1110953"/>
                <a:ext cx="2588446" cy="2555905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6" name="四角形: 角を丸くする 395">
                <a:extLst>
                  <a:ext uri="{FF2B5EF4-FFF2-40B4-BE49-F238E27FC236}">
                    <a16:creationId xmlns:a16="http://schemas.microsoft.com/office/drawing/2014/main" id="{E4E02F69-1CD3-4863-A46A-0B14F84D3543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EA9A83D2-6F43-4EB7-BA11-DBA34B24402E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8" name="四角形: 角を丸くする 397">
                <a:extLst>
                  <a:ext uri="{FF2B5EF4-FFF2-40B4-BE49-F238E27FC236}">
                    <a16:creationId xmlns:a16="http://schemas.microsoft.com/office/drawing/2014/main" id="{1F9AF683-CC7C-4D5F-AD78-C6FCD6606C6A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E94DFA7A-A15B-4DD3-B139-51496D40B078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0" name="四角形: 上の 2 つの角を丸める 399">
                <a:extLst>
                  <a:ext uri="{FF2B5EF4-FFF2-40B4-BE49-F238E27FC236}">
                    <a16:creationId xmlns:a16="http://schemas.microsoft.com/office/drawing/2014/main" id="{0F1D704D-8D34-45EE-883C-D313D817357C}"/>
                  </a:ext>
                </a:extLst>
              </p:cNvPr>
              <p:cNvSpPr/>
              <p:nvPr/>
            </p:nvSpPr>
            <p:spPr bwMode="auto">
              <a:xfrm>
                <a:off x="6714407" y="3808586"/>
                <a:ext cx="838918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2106E897-64F5-4476-B058-7CF4BA62E4BC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45504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0 w 577050"/>
                  <a:gd name="connsiteY5" fmla="*/ 355600 h 855095"/>
                  <a:gd name="connsiteX6" fmla="*/ 87113 w 577050"/>
                  <a:gd name="connsiteY6" fmla="*/ 355600 h 855095"/>
                  <a:gd name="connsiteX7" fmla="*/ 176013 w 577050"/>
                  <a:gd name="connsiteY7" fmla="*/ 0 h 855095"/>
                  <a:gd name="connsiteX0" fmla="*/ 176013 w 577050"/>
                  <a:gd name="connsiteY0" fmla="*/ 0 h 538389"/>
                  <a:gd name="connsiteX1" fmla="*/ 401038 w 577050"/>
                  <a:gd name="connsiteY1" fmla="*/ 0 h 538389"/>
                  <a:gd name="connsiteX2" fmla="*/ 489938 w 577050"/>
                  <a:gd name="connsiteY2" fmla="*/ 355600 h 538389"/>
                  <a:gd name="connsiteX3" fmla="*/ 577050 w 577050"/>
                  <a:gd name="connsiteY3" fmla="*/ 355600 h 538389"/>
                  <a:gd name="connsiteX4" fmla="*/ 288527 w 577050"/>
                  <a:gd name="connsiteY4" fmla="*/ 538389 h 538389"/>
                  <a:gd name="connsiteX5" fmla="*/ 0 w 577050"/>
                  <a:gd name="connsiteY5" fmla="*/ 355600 h 538389"/>
                  <a:gd name="connsiteX6" fmla="*/ 87113 w 577050"/>
                  <a:gd name="connsiteY6" fmla="*/ 355600 h 538389"/>
                  <a:gd name="connsiteX7" fmla="*/ 176013 w 577050"/>
                  <a:gd name="connsiteY7" fmla="*/ 0 h 538389"/>
                  <a:gd name="connsiteX0" fmla="*/ 176013 w 577050"/>
                  <a:gd name="connsiteY0" fmla="*/ 0 h 455045"/>
                  <a:gd name="connsiteX1" fmla="*/ 401038 w 577050"/>
                  <a:gd name="connsiteY1" fmla="*/ 0 h 455045"/>
                  <a:gd name="connsiteX2" fmla="*/ 489938 w 577050"/>
                  <a:gd name="connsiteY2" fmla="*/ 355600 h 455045"/>
                  <a:gd name="connsiteX3" fmla="*/ 577050 w 577050"/>
                  <a:gd name="connsiteY3" fmla="*/ 355600 h 455045"/>
                  <a:gd name="connsiteX4" fmla="*/ 284710 w 577050"/>
                  <a:gd name="connsiteY4" fmla="*/ 455045 h 455045"/>
                  <a:gd name="connsiteX5" fmla="*/ 0 w 577050"/>
                  <a:gd name="connsiteY5" fmla="*/ 355600 h 455045"/>
                  <a:gd name="connsiteX6" fmla="*/ 87113 w 577050"/>
                  <a:gd name="connsiteY6" fmla="*/ 355600 h 455045"/>
                  <a:gd name="connsiteX7" fmla="*/ 176013 w 577050"/>
                  <a:gd name="connsiteY7" fmla="*/ 0 h 455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45504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4710" y="455045"/>
                    </a:lnTo>
                    <a:lnTo>
                      <a:pt x="0" y="355600"/>
                    </a:lnTo>
                    <a:lnTo>
                      <a:pt x="87113" y="355600"/>
                    </a:lnTo>
                    <a:lnTo>
                      <a:pt x="1760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BCAE4233-F545-4A80-A3AF-9D62C72DD49E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3" name="四角形: 角を丸くする 402">
                <a:extLst>
                  <a:ext uri="{FF2B5EF4-FFF2-40B4-BE49-F238E27FC236}">
                    <a16:creationId xmlns:a16="http://schemas.microsoft.com/office/drawing/2014/main" id="{C25C535C-59F9-4C53-9DAF-2ADCD665CF4B}"/>
                  </a:ext>
                </a:extLst>
              </p:cNvPr>
              <p:cNvSpPr/>
              <p:nvPr/>
            </p:nvSpPr>
            <p:spPr bwMode="auto">
              <a:xfrm flipH="1">
                <a:off x="7250692" y="5592998"/>
                <a:ext cx="180207" cy="238416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4" name="四角形: 角を丸くする 403">
                <a:extLst>
                  <a:ext uri="{FF2B5EF4-FFF2-40B4-BE49-F238E27FC236}">
                    <a16:creationId xmlns:a16="http://schemas.microsoft.com/office/drawing/2014/main" id="{4602D6BA-7C22-41DB-8931-62916E803778}"/>
                  </a:ext>
                </a:extLst>
              </p:cNvPr>
              <p:cNvSpPr/>
              <p:nvPr/>
            </p:nvSpPr>
            <p:spPr bwMode="auto">
              <a:xfrm>
                <a:off x="6872057" y="5592998"/>
                <a:ext cx="180208" cy="238416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5" name="台形 404">
                <a:extLst>
                  <a:ext uri="{FF2B5EF4-FFF2-40B4-BE49-F238E27FC236}">
                    <a16:creationId xmlns:a16="http://schemas.microsoft.com/office/drawing/2014/main" id="{A85D3429-93E4-47E7-8263-0868C4BE0F8E}"/>
                  </a:ext>
                </a:extLst>
              </p:cNvPr>
              <p:cNvSpPr/>
              <p:nvPr/>
            </p:nvSpPr>
            <p:spPr bwMode="auto">
              <a:xfrm rot="10800000">
                <a:off x="7055558" y="3904068"/>
                <a:ext cx="159363" cy="121659"/>
              </a:xfrm>
              <a:prstGeom prst="trapezoid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6" name="五角形 3">
                <a:extLst>
                  <a:ext uri="{FF2B5EF4-FFF2-40B4-BE49-F238E27FC236}">
                    <a16:creationId xmlns:a16="http://schemas.microsoft.com/office/drawing/2014/main" id="{3B5A155B-AD82-45BD-852E-BE1A4820D1C1}"/>
                  </a:ext>
                </a:extLst>
              </p:cNvPr>
              <p:cNvSpPr/>
              <p:nvPr/>
            </p:nvSpPr>
            <p:spPr bwMode="auto">
              <a:xfrm rot="10800000">
                <a:off x="7054738" y="4026006"/>
                <a:ext cx="180020" cy="716709"/>
              </a:xfrm>
              <a:custGeom>
                <a:avLst/>
                <a:gdLst>
                  <a:gd name="connsiteX0" fmla="*/ 0 w 180020"/>
                  <a:gd name="connsiteY0" fmla="*/ 93337 h 244360"/>
                  <a:gd name="connsiteX1" fmla="*/ 90010 w 180020"/>
                  <a:gd name="connsiteY1" fmla="*/ 0 h 244360"/>
                  <a:gd name="connsiteX2" fmla="*/ 180020 w 180020"/>
                  <a:gd name="connsiteY2" fmla="*/ 93337 h 244360"/>
                  <a:gd name="connsiteX3" fmla="*/ 145639 w 180020"/>
                  <a:gd name="connsiteY3" fmla="*/ 244359 h 244360"/>
                  <a:gd name="connsiteX4" fmla="*/ 34381 w 180020"/>
                  <a:gd name="connsiteY4" fmla="*/ 244359 h 244360"/>
                  <a:gd name="connsiteX5" fmla="*/ 0 w 180020"/>
                  <a:gd name="connsiteY5" fmla="*/ 93337 h 244360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34381 w 180020"/>
                  <a:gd name="connsiteY4" fmla="*/ 244359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8194 w 180020"/>
                  <a:gd name="connsiteY4" fmla="*/ 601547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5813 w 180020"/>
                  <a:gd name="connsiteY4" fmla="*/ 601547 h 601547"/>
                  <a:gd name="connsiteX5" fmla="*/ 0 w 180020"/>
                  <a:gd name="connsiteY5" fmla="*/ 93337 h 60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020" h="601547">
                    <a:moveTo>
                      <a:pt x="0" y="93337"/>
                    </a:moveTo>
                    <a:lnTo>
                      <a:pt x="90010" y="0"/>
                    </a:lnTo>
                    <a:lnTo>
                      <a:pt x="180020" y="93337"/>
                    </a:lnTo>
                    <a:lnTo>
                      <a:pt x="136114" y="601547"/>
                    </a:lnTo>
                    <a:lnTo>
                      <a:pt x="55813" y="601547"/>
                    </a:lnTo>
                    <a:lnTo>
                      <a:pt x="0" y="93337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7" name="二等辺三角形 1">
                <a:extLst>
                  <a:ext uri="{FF2B5EF4-FFF2-40B4-BE49-F238E27FC236}">
                    <a16:creationId xmlns:a16="http://schemas.microsoft.com/office/drawing/2014/main" id="{C4EAE651-0EBF-4BA9-8A3C-698B7AC1B75B}"/>
                  </a:ext>
                </a:extLst>
              </p:cNvPr>
              <p:cNvSpPr/>
              <p:nvPr/>
            </p:nvSpPr>
            <p:spPr bwMode="auto">
              <a:xfrm>
                <a:off x="6875520" y="3808497"/>
                <a:ext cx="256410" cy="278128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23359 h 223359"/>
                  <a:gd name="connsiteX1" fmla="*/ 81683 w 256410"/>
                  <a:gd name="connsiteY1" fmla="*/ 0 h 223359"/>
                  <a:gd name="connsiteX2" fmla="*/ 256410 w 256410"/>
                  <a:gd name="connsiteY2" fmla="*/ 47146 h 223359"/>
                  <a:gd name="connsiteX3" fmla="*/ 0 w 256410"/>
                  <a:gd name="connsiteY3" fmla="*/ 223359 h 223359"/>
                  <a:gd name="connsiteX0" fmla="*/ 0 w 256410"/>
                  <a:gd name="connsiteY0" fmla="*/ 278128 h 278128"/>
                  <a:gd name="connsiteX1" fmla="*/ 88827 w 256410"/>
                  <a:gd name="connsiteY1" fmla="*/ 0 h 278128"/>
                  <a:gd name="connsiteX2" fmla="*/ 256410 w 256410"/>
                  <a:gd name="connsiteY2" fmla="*/ 101915 h 278128"/>
                  <a:gd name="connsiteX3" fmla="*/ 0 w 256410"/>
                  <a:gd name="connsiteY3" fmla="*/ 278128 h 27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8">
                    <a:moveTo>
                      <a:pt x="0" y="278128"/>
                    </a:moveTo>
                    <a:lnTo>
                      <a:pt x="88827" y="0"/>
                    </a:lnTo>
                    <a:lnTo>
                      <a:pt x="256410" y="101915"/>
                    </a:lnTo>
                    <a:lnTo>
                      <a:pt x="0" y="278128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8" name="二等辺三角形 1">
                <a:extLst>
                  <a:ext uri="{FF2B5EF4-FFF2-40B4-BE49-F238E27FC236}">
                    <a16:creationId xmlns:a16="http://schemas.microsoft.com/office/drawing/2014/main" id="{08FC8848-FC60-411C-9491-BBEF836D2180}"/>
                  </a:ext>
                </a:extLst>
              </p:cNvPr>
              <p:cNvSpPr/>
              <p:nvPr/>
            </p:nvSpPr>
            <p:spPr bwMode="auto">
              <a:xfrm flipH="1">
                <a:off x="7136071" y="3808496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9" name="台形 408">
                <a:extLst>
                  <a:ext uri="{FF2B5EF4-FFF2-40B4-BE49-F238E27FC236}">
                    <a16:creationId xmlns:a16="http://schemas.microsoft.com/office/drawing/2014/main" id="{8F232CEB-8677-44F1-BC26-44D7135C7F18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734704"/>
                <a:ext cx="967464" cy="579272"/>
              </a:xfrm>
              <a:prstGeom prst="trapezoid">
                <a:avLst>
                  <a:gd name="adj" fmla="val 12183"/>
                </a:avLst>
              </a:prstGeom>
              <a:pattFill prst="lgGrid">
                <a:fgClr>
                  <a:srgbClr val="FFFFFF">
                    <a:lumMod val="65000"/>
                  </a:srgbClr>
                </a:fgClr>
                <a:bgClr>
                  <a:srgbClr val="FFFFFF">
                    <a:lumMod val="75000"/>
                  </a:srgb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0" name="正方形/長方形 409">
                <a:extLst>
                  <a:ext uri="{FF2B5EF4-FFF2-40B4-BE49-F238E27FC236}">
                    <a16:creationId xmlns:a16="http://schemas.microsoft.com/office/drawing/2014/main" id="{3CCF0459-CD50-440F-98BE-DE9F8B5E3F90}"/>
                  </a:ext>
                </a:extLst>
              </p:cNvPr>
              <p:cNvSpPr/>
              <p:nvPr/>
            </p:nvSpPr>
            <p:spPr bwMode="auto">
              <a:xfrm>
                <a:off x="6718135" y="4734704"/>
                <a:ext cx="835190" cy="58270"/>
              </a:xfrm>
              <a:prstGeom prst="rect">
                <a:avLst/>
              </a:prstGeom>
              <a:pattFill prst="lgGrid">
                <a:fgClr>
                  <a:srgbClr val="FFFFFF">
                    <a:lumMod val="65000"/>
                  </a:srgbClr>
                </a:fgClr>
                <a:bgClr>
                  <a:srgbClr val="FFFFFF">
                    <a:lumMod val="75000"/>
                  </a:srgb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CC2CFB7B-2B84-4244-9688-D58E4DD45FAB}"/>
                  </a:ext>
                </a:extLst>
              </p:cNvPr>
              <p:cNvSpPr/>
              <p:nvPr/>
            </p:nvSpPr>
            <p:spPr bwMode="auto">
              <a:xfrm>
                <a:off x="6681069" y="3805472"/>
                <a:ext cx="272808" cy="1054678"/>
              </a:xfrm>
              <a:custGeom>
                <a:avLst/>
                <a:gdLst>
                  <a:gd name="connsiteX0" fmla="*/ 220954 w 272808"/>
                  <a:gd name="connsiteY0" fmla="*/ 0 h 1054678"/>
                  <a:gd name="connsiteX1" fmla="*/ 272808 w 272808"/>
                  <a:gd name="connsiteY1" fmla="*/ 0 h 1054678"/>
                  <a:gd name="connsiteX2" fmla="*/ 272808 w 272808"/>
                  <a:gd name="connsiteY2" fmla="*/ 1054678 h 1054678"/>
                  <a:gd name="connsiteX3" fmla="*/ 0 w 272808"/>
                  <a:gd name="connsiteY3" fmla="*/ 1054678 h 1054678"/>
                  <a:gd name="connsiteX4" fmla="*/ 0 w 272808"/>
                  <a:gd name="connsiteY4" fmla="*/ 220954 h 1054678"/>
                  <a:gd name="connsiteX5" fmla="*/ 220954 w 272808"/>
                  <a:gd name="connsiteY5" fmla="*/ 0 h 1054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2808" h="1054678">
                    <a:moveTo>
                      <a:pt x="220954" y="0"/>
                    </a:moveTo>
                    <a:lnTo>
                      <a:pt x="272808" y="0"/>
                    </a:lnTo>
                    <a:lnTo>
                      <a:pt x="272808" y="1054678"/>
                    </a:lnTo>
                    <a:lnTo>
                      <a:pt x="0" y="1054678"/>
                    </a:lnTo>
                    <a:lnTo>
                      <a:pt x="0" y="220954"/>
                    </a:lnTo>
                    <a:cubicBezTo>
                      <a:pt x="0" y="98924"/>
                      <a:pt x="98924" y="0"/>
                      <a:pt x="220954" y="0"/>
                    </a:cubicBezTo>
                    <a:close/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60C44DFC-3E6C-4DCA-AEB4-2850B7B75D0F}"/>
                  </a:ext>
                </a:extLst>
              </p:cNvPr>
              <p:cNvSpPr/>
              <p:nvPr/>
            </p:nvSpPr>
            <p:spPr bwMode="auto">
              <a:xfrm flipH="1">
                <a:off x="7311562" y="3805472"/>
                <a:ext cx="272808" cy="1054678"/>
              </a:xfrm>
              <a:custGeom>
                <a:avLst/>
                <a:gdLst>
                  <a:gd name="connsiteX0" fmla="*/ 220954 w 272808"/>
                  <a:gd name="connsiteY0" fmla="*/ 0 h 1054678"/>
                  <a:gd name="connsiteX1" fmla="*/ 272808 w 272808"/>
                  <a:gd name="connsiteY1" fmla="*/ 0 h 1054678"/>
                  <a:gd name="connsiteX2" fmla="*/ 272808 w 272808"/>
                  <a:gd name="connsiteY2" fmla="*/ 1054678 h 1054678"/>
                  <a:gd name="connsiteX3" fmla="*/ 0 w 272808"/>
                  <a:gd name="connsiteY3" fmla="*/ 1054678 h 1054678"/>
                  <a:gd name="connsiteX4" fmla="*/ 0 w 272808"/>
                  <a:gd name="connsiteY4" fmla="*/ 220954 h 1054678"/>
                  <a:gd name="connsiteX5" fmla="*/ 220954 w 272808"/>
                  <a:gd name="connsiteY5" fmla="*/ 0 h 1054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2808" h="1054678">
                    <a:moveTo>
                      <a:pt x="220954" y="0"/>
                    </a:moveTo>
                    <a:lnTo>
                      <a:pt x="272808" y="0"/>
                    </a:lnTo>
                    <a:lnTo>
                      <a:pt x="272808" y="1054678"/>
                    </a:lnTo>
                    <a:lnTo>
                      <a:pt x="0" y="1054678"/>
                    </a:lnTo>
                    <a:lnTo>
                      <a:pt x="0" y="220954"/>
                    </a:lnTo>
                    <a:cubicBezTo>
                      <a:pt x="0" y="98924"/>
                      <a:pt x="98924" y="0"/>
                      <a:pt x="220954" y="0"/>
                    </a:cubicBezTo>
                    <a:close/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458DC809-F8C9-4DC4-90B7-4634E84BE4B8}"/>
                  </a:ext>
                </a:extLst>
              </p:cNvPr>
              <p:cNvSpPr/>
              <p:nvPr/>
            </p:nvSpPr>
            <p:spPr bwMode="auto">
              <a:xfrm>
                <a:off x="5897527" y="1285137"/>
                <a:ext cx="2468806" cy="2501666"/>
              </a:xfrm>
              <a:custGeom>
                <a:avLst/>
                <a:gdLst>
                  <a:gd name="connsiteX0" fmla="*/ 1234403 w 2468806"/>
                  <a:gd name="connsiteY0" fmla="*/ 0 h 2501666"/>
                  <a:gd name="connsiteX1" fmla="*/ 2468806 w 2468806"/>
                  <a:gd name="connsiteY1" fmla="*/ 1302978 h 2501666"/>
                  <a:gd name="connsiteX2" fmla="*/ 1822793 w 2468806"/>
                  <a:gd name="connsiteY2" fmla="*/ 2448694 h 2501666"/>
                  <a:gd name="connsiteX3" fmla="*/ 1718617 w 2468806"/>
                  <a:gd name="connsiteY3" fmla="*/ 2501666 h 2501666"/>
                  <a:gd name="connsiteX4" fmla="*/ 1747782 w 2468806"/>
                  <a:gd name="connsiteY4" fmla="*/ 2477246 h 2501666"/>
                  <a:gd name="connsiteX5" fmla="*/ 2152611 w 2468806"/>
                  <a:gd name="connsiteY5" fmla="*/ 1427872 h 2501666"/>
                  <a:gd name="connsiteX6" fmla="*/ 1234403 w 2468806"/>
                  <a:gd name="connsiteY6" fmla="*/ 162370 h 2501666"/>
                  <a:gd name="connsiteX7" fmla="*/ 316195 w 2468806"/>
                  <a:gd name="connsiteY7" fmla="*/ 1427872 h 2501666"/>
                  <a:gd name="connsiteX8" fmla="*/ 721025 w 2468806"/>
                  <a:gd name="connsiteY8" fmla="*/ 2477246 h 2501666"/>
                  <a:gd name="connsiteX9" fmla="*/ 750190 w 2468806"/>
                  <a:gd name="connsiteY9" fmla="*/ 2501666 h 2501666"/>
                  <a:gd name="connsiteX10" fmla="*/ 646013 w 2468806"/>
                  <a:gd name="connsiteY10" fmla="*/ 2448694 h 2501666"/>
                  <a:gd name="connsiteX11" fmla="*/ 0 w 2468806"/>
                  <a:gd name="connsiteY11" fmla="*/ 1302978 h 2501666"/>
                  <a:gd name="connsiteX12" fmla="*/ 1234403 w 2468806"/>
                  <a:gd name="connsiteY12" fmla="*/ 0 h 2501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68806" h="2501666">
                    <a:moveTo>
                      <a:pt x="1234403" y="0"/>
                    </a:moveTo>
                    <a:cubicBezTo>
                      <a:pt x="1916145" y="0"/>
                      <a:pt x="2468806" y="583363"/>
                      <a:pt x="2468806" y="1302978"/>
                    </a:cubicBezTo>
                    <a:cubicBezTo>
                      <a:pt x="2468806" y="1797713"/>
                      <a:pt x="2207588" y="2228048"/>
                      <a:pt x="1822793" y="2448694"/>
                    </a:cubicBezTo>
                    <a:lnTo>
                      <a:pt x="1718617" y="2501666"/>
                    </a:lnTo>
                    <a:lnTo>
                      <a:pt x="1747782" y="2477246"/>
                    </a:lnTo>
                    <a:cubicBezTo>
                      <a:pt x="1992027" y="2249826"/>
                      <a:pt x="2152611" y="1864695"/>
                      <a:pt x="2152611" y="1427872"/>
                    </a:cubicBezTo>
                    <a:cubicBezTo>
                      <a:pt x="2152611" y="728955"/>
                      <a:pt x="1741515" y="162370"/>
                      <a:pt x="1234403" y="162370"/>
                    </a:cubicBezTo>
                    <a:cubicBezTo>
                      <a:pt x="727291" y="162370"/>
                      <a:pt x="316195" y="728955"/>
                      <a:pt x="316195" y="1427872"/>
                    </a:cubicBezTo>
                    <a:cubicBezTo>
                      <a:pt x="316195" y="1864695"/>
                      <a:pt x="476780" y="2249826"/>
                      <a:pt x="721025" y="2477246"/>
                    </a:cubicBezTo>
                    <a:lnTo>
                      <a:pt x="750190" y="2501666"/>
                    </a:lnTo>
                    <a:lnTo>
                      <a:pt x="646013" y="2448694"/>
                    </a:lnTo>
                    <a:cubicBezTo>
                      <a:pt x="261219" y="2228048"/>
                      <a:pt x="0" y="1797713"/>
                      <a:pt x="0" y="1302978"/>
                    </a:cubicBezTo>
                    <a:cubicBezTo>
                      <a:pt x="0" y="583363"/>
                      <a:pt x="552661" y="0"/>
                      <a:pt x="123440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5F97DF7D-4E23-4E05-9D7B-72BE8A06BED3}"/>
                  </a:ext>
                </a:extLst>
              </p:cNvPr>
              <p:cNvSpPr/>
              <p:nvPr/>
            </p:nvSpPr>
            <p:spPr bwMode="auto">
              <a:xfrm>
                <a:off x="6854653" y="1389317"/>
                <a:ext cx="580188" cy="843362"/>
              </a:xfrm>
              <a:custGeom>
                <a:avLst/>
                <a:gdLst>
                  <a:gd name="connsiteX0" fmla="*/ 652573 w 1442865"/>
                  <a:gd name="connsiteY0" fmla="*/ 0 h 1359241"/>
                  <a:gd name="connsiteX1" fmla="*/ 721433 w 1442865"/>
                  <a:gd name="connsiteY1" fmla="*/ 4793 h 1359241"/>
                  <a:gd name="connsiteX2" fmla="*/ 790292 w 1442865"/>
                  <a:gd name="connsiteY2" fmla="*/ 0 h 1359241"/>
                  <a:gd name="connsiteX3" fmla="*/ 1442865 w 1442865"/>
                  <a:gd name="connsiteY3" fmla="*/ 720080 h 1359241"/>
                  <a:gd name="connsiteX4" fmla="*/ 1155151 w 1442865"/>
                  <a:gd name="connsiteY4" fmla="*/ 1317182 h 1359241"/>
                  <a:gd name="connsiteX5" fmla="*/ 1084928 w 1442865"/>
                  <a:gd name="connsiteY5" fmla="*/ 1359241 h 1359241"/>
                  <a:gd name="connsiteX6" fmla="*/ 1143754 w 1442865"/>
                  <a:gd name="connsiteY6" fmla="*/ 1239650 h 1359241"/>
                  <a:gd name="connsiteX7" fmla="*/ 1195037 w 1442865"/>
                  <a:gd name="connsiteY7" fmla="*/ 959362 h 1359241"/>
                  <a:gd name="connsiteX8" fmla="*/ 796475 w 1442865"/>
                  <a:gd name="connsiteY8" fmla="*/ 295870 h 1359241"/>
                  <a:gd name="connsiteX9" fmla="*/ 721433 w 1442865"/>
                  <a:gd name="connsiteY9" fmla="*/ 270165 h 1359241"/>
                  <a:gd name="connsiteX10" fmla="*/ 646390 w 1442865"/>
                  <a:gd name="connsiteY10" fmla="*/ 295870 h 1359241"/>
                  <a:gd name="connsiteX11" fmla="*/ 247828 w 1442865"/>
                  <a:gd name="connsiteY11" fmla="*/ 959362 h 1359241"/>
                  <a:gd name="connsiteX12" fmla="*/ 299111 w 1442865"/>
                  <a:gd name="connsiteY12" fmla="*/ 1239650 h 1359241"/>
                  <a:gd name="connsiteX13" fmla="*/ 357937 w 1442865"/>
                  <a:gd name="connsiteY13" fmla="*/ 1359241 h 1359241"/>
                  <a:gd name="connsiteX14" fmla="*/ 287714 w 1442865"/>
                  <a:gd name="connsiteY14" fmla="*/ 1317182 h 1359241"/>
                  <a:gd name="connsiteX15" fmla="*/ 0 w 1442865"/>
                  <a:gd name="connsiteY15" fmla="*/ 720080 h 1359241"/>
                  <a:gd name="connsiteX16" fmla="*/ 652573 w 1442865"/>
                  <a:gd name="connsiteY16" fmla="*/ 0 h 1359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42865" h="1359241">
                    <a:moveTo>
                      <a:pt x="652573" y="0"/>
                    </a:moveTo>
                    <a:lnTo>
                      <a:pt x="721433" y="4793"/>
                    </a:lnTo>
                    <a:lnTo>
                      <a:pt x="790292" y="0"/>
                    </a:lnTo>
                    <a:cubicBezTo>
                      <a:pt x="1150698" y="0"/>
                      <a:pt x="1442865" y="322391"/>
                      <a:pt x="1442865" y="720080"/>
                    </a:cubicBezTo>
                    <a:cubicBezTo>
                      <a:pt x="1442865" y="968636"/>
                      <a:pt x="1328737" y="1187778"/>
                      <a:pt x="1155151" y="1317182"/>
                    </a:cubicBezTo>
                    <a:lnTo>
                      <a:pt x="1084928" y="1359241"/>
                    </a:lnTo>
                    <a:lnTo>
                      <a:pt x="1143754" y="1239650"/>
                    </a:lnTo>
                    <a:cubicBezTo>
                      <a:pt x="1176776" y="1153501"/>
                      <a:pt x="1195037" y="1058784"/>
                      <a:pt x="1195037" y="959362"/>
                    </a:cubicBezTo>
                    <a:cubicBezTo>
                      <a:pt x="1195037" y="661095"/>
                      <a:pt x="1030693" y="405184"/>
                      <a:pt x="796475" y="295870"/>
                    </a:cubicBezTo>
                    <a:lnTo>
                      <a:pt x="721433" y="270165"/>
                    </a:lnTo>
                    <a:lnTo>
                      <a:pt x="646390" y="295870"/>
                    </a:lnTo>
                    <a:cubicBezTo>
                      <a:pt x="412172" y="405184"/>
                      <a:pt x="247828" y="661095"/>
                      <a:pt x="247828" y="959362"/>
                    </a:cubicBezTo>
                    <a:cubicBezTo>
                      <a:pt x="247828" y="1058784"/>
                      <a:pt x="266089" y="1153501"/>
                      <a:pt x="299111" y="1239650"/>
                    </a:cubicBezTo>
                    <a:lnTo>
                      <a:pt x="357937" y="1359241"/>
                    </a:lnTo>
                    <a:lnTo>
                      <a:pt x="287714" y="1317182"/>
                    </a:lnTo>
                    <a:cubicBezTo>
                      <a:pt x="114128" y="1187778"/>
                      <a:pt x="0" y="968636"/>
                      <a:pt x="0" y="720080"/>
                    </a:cubicBezTo>
                    <a:cubicBezTo>
                      <a:pt x="0" y="322391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A798A0D5-C339-4C24-BF08-4D11801A88EF}"/>
                  </a:ext>
                </a:extLst>
              </p:cNvPr>
              <p:cNvSpPr/>
              <p:nvPr/>
            </p:nvSpPr>
            <p:spPr bwMode="auto">
              <a:xfrm>
                <a:off x="6260004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8EE5AE8B-EE8C-4F1E-B8DB-0590DC4DC371}"/>
                  </a:ext>
                </a:extLst>
              </p:cNvPr>
              <p:cNvSpPr/>
              <p:nvPr/>
            </p:nvSpPr>
            <p:spPr bwMode="auto">
              <a:xfrm flipH="1">
                <a:off x="7016277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7" name="二等辺三角形 416">
                <a:extLst>
                  <a:ext uri="{FF2B5EF4-FFF2-40B4-BE49-F238E27FC236}">
                    <a16:creationId xmlns:a16="http://schemas.microsoft.com/office/drawing/2014/main" id="{E52E318A-CEEE-4BE4-9BD3-40FEB3160379}"/>
                  </a:ext>
                </a:extLst>
              </p:cNvPr>
              <p:cNvSpPr/>
              <p:nvPr/>
            </p:nvSpPr>
            <p:spPr bwMode="auto">
              <a:xfrm>
                <a:off x="7013616" y="3038771"/>
                <a:ext cx="236628" cy="108065"/>
              </a:xfrm>
              <a:prstGeom prst="triangl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8" name="二等辺三角形 417">
                <a:extLst>
                  <a:ext uri="{FF2B5EF4-FFF2-40B4-BE49-F238E27FC236}">
                    <a16:creationId xmlns:a16="http://schemas.microsoft.com/office/drawing/2014/main" id="{2CAC0AFB-3A3E-4036-A65A-A54D41CA3470}"/>
                  </a:ext>
                </a:extLst>
              </p:cNvPr>
              <p:cNvSpPr/>
              <p:nvPr/>
            </p:nvSpPr>
            <p:spPr bwMode="auto">
              <a:xfrm rot="10800000">
                <a:off x="6913735" y="3293377"/>
                <a:ext cx="436390" cy="154277"/>
              </a:xfrm>
              <a:prstGeom prst="triangl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306C3D25-FC86-4AE3-9233-9D0355537175}"/>
                  </a:ext>
                </a:extLst>
              </p:cNvPr>
              <p:cNvSpPr/>
              <p:nvPr/>
            </p:nvSpPr>
            <p:spPr bwMode="auto">
              <a:xfrm>
                <a:off x="637785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80EB76BF-12FF-42C5-8E95-C7EE64BB553E}"/>
                  </a:ext>
                </a:extLst>
              </p:cNvPr>
              <p:cNvSpPr/>
              <p:nvPr/>
            </p:nvSpPr>
            <p:spPr bwMode="auto">
              <a:xfrm>
                <a:off x="737480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67F50B3C-375A-4AEC-A1E3-9FD57E2D2248}"/>
                </a:ext>
              </a:extLst>
            </p:cNvPr>
            <p:cNvGrpSpPr/>
            <p:nvPr/>
          </p:nvGrpSpPr>
          <p:grpSpPr>
            <a:xfrm>
              <a:off x="3169347" y="-2302671"/>
              <a:ext cx="2304727" cy="331071"/>
              <a:chOff x="3175846" y="-2191683"/>
              <a:chExt cx="2176814" cy="312697"/>
            </a:xfrm>
          </p:grpSpPr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77F408CF-3B3F-4352-BF2B-94F0B87945B7}"/>
                  </a:ext>
                </a:extLst>
              </p:cNvPr>
              <p:cNvGrpSpPr/>
              <p:nvPr/>
            </p:nvGrpSpPr>
            <p:grpSpPr>
              <a:xfrm rot="14400000">
                <a:off x="3577304" y="-2593141"/>
                <a:ext cx="312696" cy="1115612"/>
                <a:chOff x="7201406" y="2241999"/>
                <a:chExt cx="312696" cy="1115612"/>
              </a:xfrm>
            </p:grpSpPr>
            <p:sp>
              <p:nvSpPr>
                <p:cNvPr id="393" name="四角形: 角を丸くする 392">
                  <a:extLst>
                    <a:ext uri="{FF2B5EF4-FFF2-40B4-BE49-F238E27FC236}">
                      <a16:creationId xmlns:a16="http://schemas.microsoft.com/office/drawing/2014/main" id="{7BD6C9E7-00D8-4619-9042-38752A165E48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DF6F95FF-48C6-4C82-981A-5DEA4FA95753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61FD3736-72A4-442D-B27D-211D67A74E62}"/>
                  </a:ext>
                </a:extLst>
              </p:cNvPr>
              <p:cNvGrpSpPr/>
              <p:nvPr/>
            </p:nvGrpSpPr>
            <p:grpSpPr>
              <a:xfrm rot="7200000" flipH="1">
                <a:off x="4638506" y="-2593140"/>
                <a:ext cx="312696" cy="1115612"/>
                <a:chOff x="7201406" y="2241999"/>
                <a:chExt cx="312696" cy="1115612"/>
              </a:xfrm>
            </p:grpSpPr>
            <p:sp>
              <p:nvSpPr>
                <p:cNvPr id="391" name="四角形: 角を丸くする 390">
                  <a:extLst>
                    <a:ext uri="{FF2B5EF4-FFF2-40B4-BE49-F238E27FC236}">
                      <a16:creationId xmlns:a16="http://schemas.microsoft.com/office/drawing/2014/main" id="{25D94F2B-3593-42D2-99D0-EEDEF4225B47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135D04F8-515E-4EC7-99C7-00DE0FE97932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5106675F-1E9B-4E0D-9256-BD1D6203F9BF}"/>
                </a:ext>
              </a:extLst>
            </p:cNvPr>
            <p:cNvSpPr/>
            <p:nvPr/>
          </p:nvSpPr>
          <p:spPr bwMode="auto">
            <a:xfrm>
              <a:off x="2794764" y="-1926231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B6F80E05-0BFF-4E76-A545-A307F6ADB64D}"/>
                </a:ext>
              </a:extLst>
            </p:cNvPr>
            <p:cNvSpPr/>
            <p:nvPr/>
          </p:nvSpPr>
          <p:spPr bwMode="auto">
            <a:xfrm flipH="1">
              <a:off x="4655750" y="-1926231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58ABD8ED-81C1-4BBE-9A87-6633B6B1681D}"/>
                </a:ext>
              </a:extLst>
            </p:cNvPr>
            <p:cNvSpPr/>
            <p:nvPr/>
          </p:nvSpPr>
          <p:spPr bwMode="auto">
            <a:xfrm rot="16200000">
              <a:off x="3656863" y="512449"/>
              <a:ext cx="769290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468190" y="193989"/>
                  </a:lnTo>
                  <a:lnTo>
                    <a:pt x="468192" y="193988"/>
                  </a:ln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close/>
                </a:path>
              </a:pathLst>
            </a:cu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FCF5C0A7-860E-44EB-8E99-2545C320FE98}"/>
                </a:ext>
              </a:extLst>
            </p:cNvPr>
            <p:cNvSpPr/>
            <p:nvPr/>
          </p:nvSpPr>
          <p:spPr bwMode="auto">
            <a:xfrm rot="5400000" flipH="1">
              <a:off x="4208538" y="512449"/>
              <a:ext cx="769290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468190" y="193989"/>
                  </a:lnTo>
                  <a:lnTo>
                    <a:pt x="468192" y="193988"/>
                  </a:ln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close/>
                </a:path>
              </a:pathLst>
            </a:cu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C7C774BA-77A2-4020-9B9E-171787E622C4}"/>
                </a:ext>
              </a:extLst>
            </p:cNvPr>
            <p:cNvSpPr/>
            <p:nvPr/>
          </p:nvSpPr>
          <p:spPr bwMode="auto">
            <a:xfrm>
              <a:off x="3455633" y="-1085849"/>
              <a:ext cx="671868" cy="259656"/>
            </a:xfrm>
            <a:custGeom>
              <a:avLst/>
              <a:gdLst>
                <a:gd name="connsiteX0" fmla="*/ 317950 w 635901"/>
                <a:gd name="connsiteY0" fmla="*/ 0 h 460685"/>
                <a:gd name="connsiteX1" fmla="*/ 634125 w 635901"/>
                <a:gd name="connsiteY1" fmla="*/ 215610 h 460685"/>
                <a:gd name="connsiteX2" fmla="*/ 635901 w 635901"/>
                <a:gd name="connsiteY2" fmla="*/ 230343 h 460685"/>
                <a:gd name="connsiteX3" fmla="*/ 634125 w 635901"/>
                <a:gd name="connsiteY3" fmla="*/ 245075 h 460685"/>
                <a:gd name="connsiteX4" fmla="*/ 317950 w 635901"/>
                <a:gd name="connsiteY4" fmla="*/ 460685 h 460685"/>
                <a:gd name="connsiteX5" fmla="*/ 1775 w 635901"/>
                <a:gd name="connsiteY5" fmla="*/ 245075 h 460685"/>
                <a:gd name="connsiteX6" fmla="*/ 0 w 635901"/>
                <a:gd name="connsiteY6" fmla="*/ 230343 h 460685"/>
                <a:gd name="connsiteX7" fmla="*/ 1775 w 635901"/>
                <a:gd name="connsiteY7" fmla="*/ 215610 h 460685"/>
                <a:gd name="connsiteX8" fmla="*/ 317950 w 635901"/>
                <a:gd name="connsiteY8" fmla="*/ 0 h 46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5901" h="460685">
                  <a:moveTo>
                    <a:pt x="317950" y="0"/>
                  </a:moveTo>
                  <a:cubicBezTo>
                    <a:pt x="473910" y="0"/>
                    <a:pt x="604032" y="92562"/>
                    <a:pt x="634125" y="215610"/>
                  </a:cubicBezTo>
                  <a:lnTo>
                    <a:pt x="635901" y="230343"/>
                  </a:lnTo>
                  <a:lnTo>
                    <a:pt x="634125" y="245075"/>
                  </a:lnTo>
                  <a:cubicBezTo>
                    <a:pt x="604032" y="368123"/>
                    <a:pt x="473910" y="460685"/>
                    <a:pt x="317950" y="460685"/>
                  </a:cubicBezTo>
                  <a:cubicBezTo>
                    <a:pt x="161990" y="460685"/>
                    <a:pt x="31869" y="368123"/>
                    <a:pt x="1775" y="245075"/>
                  </a:cubicBezTo>
                  <a:lnTo>
                    <a:pt x="0" y="230343"/>
                  </a:lnTo>
                  <a:lnTo>
                    <a:pt x="1775" y="215610"/>
                  </a:lnTo>
                  <a:cubicBezTo>
                    <a:pt x="31869" y="92562"/>
                    <a:pt x="161990" y="0"/>
                    <a:pt x="317950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4306D0D2-AF0A-4B17-B217-4E520D59E4E1}"/>
                </a:ext>
              </a:extLst>
            </p:cNvPr>
            <p:cNvSpPr/>
            <p:nvPr/>
          </p:nvSpPr>
          <p:spPr bwMode="auto">
            <a:xfrm>
              <a:off x="3563008" y="-1085849"/>
              <a:ext cx="452996" cy="259656"/>
            </a:xfrm>
            <a:custGeom>
              <a:avLst/>
              <a:gdLst>
                <a:gd name="connsiteX0" fmla="*/ 220653 w 452996"/>
                <a:gd name="connsiteY0" fmla="*/ 0 h 259656"/>
                <a:gd name="connsiteX1" fmla="*/ 437551 w 452996"/>
                <a:gd name="connsiteY1" fmla="*/ 34755 h 259656"/>
                <a:gd name="connsiteX2" fmla="*/ 441766 w 452996"/>
                <a:gd name="connsiteY2" fmla="*/ 36927 h 259656"/>
                <a:gd name="connsiteX3" fmla="*/ 448394 w 452996"/>
                <a:gd name="connsiteY3" fmla="*/ 64052 h 259656"/>
                <a:gd name="connsiteX4" fmla="*/ 452996 w 452996"/>
                <a:gd name="connsiteY4" fmla="*/ 122035 h 259656"/>
                <a:gd name="connsiteX5" fmla="*/ 448394 w 452996"/>
                <a:gd name="connsiteY5" fmla="*/ 180018 h 259656"/>
                <a:gd name="connsiteX6" fmla="*/ 437418 w 452996"/>
                <a:gd name="connsiteY6" fmla="*/ 224936 h 259656"/>
                <a:gd name="connsiteX7" fmla="*/ 337895 w 452996"/>
                <a:gd name="connsiteY7" fmla="*/ 250421 h 259656"/>
                <a:gd name="connsiteX8" fmla="*/ 220653 w 452996"/>
                <a:gd name="connsiteY8" fmla="*/ 259656 h 259656"/>
                <a:gd name="connsiteX9" fmla="*/ 103410 w 452996"/>
                <a:gd name="connsiteY9" fmla="*/ 250421 h 259656"/>
                <a:gd name="connsiteX10" fmla="*/ 16359 w 452996"/>
                <a:gd name="connsiteY10" fmla="*/ 228129 h 259656"/>
                <a:gd name="connsiteX11" fmla="*/ 4602 w 452996"/>
                <a:gd name="connsiteY11" fmla="*/ 180018 h 259656"/>
                <a:gd name="connsiteX12" fmla="*/ 0 w 452996"/>
                <a:gd name="connsiteY12" fmla="*/ 122035 h 259656"/>
                <a:gd name="connsiteX13" fmla="*/ 4602 w 452996"/>
                <a:gd name="connsiteY13" fmla="*/ 64052 h 259656"/>
                <a:gd name="connsiteX14" fmla="*/ 12296 w 452996"/>
                <a:gd name="connsiteY14" fmla="*/ 32567 h 259656"/>
                <a:gd name="connsiteX15" fmla="*/ 103410 w 452996"/>
                <a:gd name="connsiteY15" fmla="*/ 9235 h 259656"/>
                <a:gd name="connsiteX16" fmla="*/ 220653 w 452996"/>
                <a:gd name="connsiteY16" fmla="*/ 0 h 259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2996" h="259656">
                  <a:moveTo>
                    <a:pt x="220653" y="0"/>
                  </a:moveTo>
                  <a:cubicBezTo>
                    <a:pt x="303043" y="0"/>
                    <a:pt x="378609" y="13043"/>
                    <a:pt x="437551" y="34755"/>
                  </a:cubicBezTo>
                  <a:lnTo>
                    <a:pt x="441766" y="36927"/>
                  </a:lnTo>
                  <a:lnTo>
                    <a:pt x="448394" y="64052"/>
                  </a:lnTo>
                  <a:cubicBezTo>
                    <a:pt x="451412" y="82781"/>
                    <a:pt x="452996" y="102173"/>
                    <a:pt x="452996" y="122035"/>
                  </a:cubicBezTo>
                  <a:cubicBezTo>
                    <a:pt x="452996" y="141897"/>
                    <a:pt x="451412" y="161289"/>
                    <a:pt x="448394" y="180018"/>
                  </a:cubicBezTo>
                  <a:lnTo>
                    <a:pt x="437418" y="224936"/>
                  </a:lnTo>
                  <a:lnTo>
                    <a:pt x="337895" y="250421"/>
                  </a:lnTo>
                  <a:cubicBezTo>
                    <a:pt x="301337" y="256395"/>
                    <a:pt x="261848" y="259656"/>
                    <a:pt x="220653" y="259656"/>
                  </a:cubicBezTo>
                  <a:cubicBezTo>
                    <a:pt x="179457" y="259656"/>
                    <a:pt x="139968" y="256395"/>
                    <a:pt x="103410" y="250421"/>
                  </a:cubicBezTo>
                  <a:lnTo>
                    <a:pt x="16359" y="228129"/>
                  </a:lnTo>
                  <a:lnTo>
                    <a:pt x="4602" y="180018"/>
                  </a:lnTo>
                  <a:cubicBezTo>
                    <a:pt x="1585" y="161289"/>
                    <a:pt x="0" y="141897"/>
                    <a:pt x="0" y="122035"/>
                  </a:cubicBezTo>
                  <a:cubicBezTo>
                    <a:pt x="0" y="102173"/>
                    <a:pt x="1585" y="82781"/>
                    <a:pt x="4602" y="64052"/>
                  </a:cubicBezTo>
                  <a:lnTo>
                    <a:pt x="12296" y="32567"/>
                  </a:lnTo>
                  <a:lnTo>
                    <a:pt x="103410" y="9235"/>
                  </a:lnTo>
                  <a:cubicBezTo>
                    <a:pt x="139968" y="3261"/>
                    <a:pt x="179457" y="0"/>
                    <a:pt x="220653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FC140A9F-9A8B-4A52-9DF5-49E740E37B34}"/>
                </a:ext>
              </a:extLst>
            </p:cNvPr>
            <p:cNvSpPr/>
            <p:nvPr/>
          </p:nvSpPr>
          <p:spPr bwMode="auto">
            <a:xfrm>
              <a:off x="4490683" y="-1085849"/>
              <a:ext cx="671868" cy="259656"/>
            </a:xfrm>
            <a:custGeom>
              <a:avLst/>
              <a:gdLst>
                <a:gd name="connsiteX0" fmla="*/ 317950 w 635901"/>
                <a:gd name="connsiteY0" fmla="*/ 0 h 460685"/>
                <a:gd name="connsiteX1" fmla="*/ 634125 w 635901"/>
                <a:gd name="connsiteY1" fmla="*/ 215610 h 460685"/>
                <a:gd name="connsiteX2" fmla="*/ 635901 w 635901"/>
                <a:gd name="connsiteY2" fmla="*/ 230343 h 460685"/>
                <a:gd name="connsiteX3" fmla="*/ 634125 w 635901"/>
                <a:gd name="connsiteY3" fmla="*/ 245075 h 460685"/>
                <a:gd name="connsiteX4" fmla="*/ 317950 w 635901"/>
                <a:gd name="connsiteY4" fmla="*/ 460685 h 460685"/>
                <a:gd name="connsiteX5" fmla="*/ 1775 w 635901"/>
                <a:gd name="connsiteY5" fmla="*/ 245075 h 460685"/>
                <a:gd name="connsiteX6" fmla="*/ 0 w 635901"/>
                <a:gd name="connsiteY6" fmla="*/ 230343 h 460685"/>
                <a:gd name="connsiteX7" fmla="*/ 1775 w 635901"/>
                <a:gd name="connsiteY7" fmla="*/ 215610 h 460685"/>
                <a:gd name="connsiteX8" fmla="*/ 317950 w 635901"/>
                <a:gd name="connsiteY8" fmla="*/ 0 h 46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5901" h="460685">
                  <a:moveTo>
                    <a:pt x="317950" y="0"/>
                  </a:moveTo>
                  <a:cubicBezTo>
                    <a:pt x="473910" y="0"/>
                    <a:pt x="604032" y="92562"/>
                    <a:pt x="634125" y="215610"/>
                  </a:cubicBezTo>
                  <a:lnTo>
                    <a:pt x="635901" y="230343"/>
                  </a:lnTo>
                  <a:lnTo>
                    <a:pt x="634125" y="245075"/>
                  </a:lnTo>
                  <a:cubicBezTo>
                    <a:pt x="604032" y="368123"/>
                    <a:pt x="473910" y="460685"/>
                    <a:pt x="317950" y="460685"/>
                  </a:cubicBezTo>
                  <a:cubicBezTo>
                    <a:pt x="161990" y="460685"/>
                    <a:pt x="31869" y="368123"/>
                    <a:pt x="1775" y="245075"/>
                  </a:cubicBezTo>
                  <a:lnTo>
                    <a:pt x="0" y="230343"/>
                  </a:lnTo>
                  <a:lnTo>
                    <a:pt x="1775" y="215610"/>
                  </a:lnTo>
                  <a:cubicBezTo>
                    <a:pt x="31869" y="92562"/>
                    <a:pt x="161990" y="0"/>
                    <a:pt x="317950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4F871203-22E7-4E0A-B0A3-9D665356027C}"/>
                </a:ext>
              </a:extLst>
            </p:cNvPr>
            <p:cNvSpPr/>
            <p:nvPr/>
          </p:nvSpPr>
          <p:spPr bwMode="auto">
            <a:xfrm>
              <a:off x="4598058" y="-1085849"/>
              <a:ext cx="452996" cy="259656"/>
            </a:xfrm>
            <a:custGeom>
              <a:avLst/>
              <a:gdLst>
                <a:gd name="connsiteX0" fmla="*/ 220653 w 452996"/>
                <a:gd name="connsiteY0" fmla="*/ 0 h 259656"/>
                <a:gd name="connsiteX1" fmla="*/ 437551 w 452996"/>
                <a:gd name="connsiteY1" fmla="*/ 34755 h 259656"/>
                <a:gd name="connsiteX2" fmla="*/ 441766 w 452996"/>
                <a:gd name="connsiteY2" fmla="*/ 36927 h 259656"/>
                <a:gd name="connsiteX3" fmla="*/ 448394 w 452996"/>
                <a:gd name="connsiteY3" fmla="*/ 64052 h 259656"/>
                <a:gd name="connsiteX4" fmla="*/ 452996 w 452996"/>
                <a:gd name="connsiteY4" fmla="*/ 122035 h 259656"/>
                <a:gd name="connsiteX5" fmla="*/ 448394 w 452996"/>
                <a:gd name="connsiteY5" fmla="*/ 180018 h 259656"/>
                <a:gd name="connsiteX6" fmla="*/ 437418 w 452996"/>
                <a:gd name="connsiteY6" fmla="*/ 224936 h 259656"/>
                <a:gd name="connsiteX7" fmla="*/ 337895 w 452996"/>
                <a:gd name="connsiteY7" fmla="*/ 250421 h 259656"/>
                <a:gd name="connsiteX8" fmla="*/ 220653 w 452996"/>
                <a:gd name="connsiteY8" fmla="*/ 259656 h 259656"/>
                <a:gd name="connsiteX9" fmla="*/ 103410 w 452996"/>
                <a:gd name="connsiteY9" fmla="*/ 250421 h 259656"/>
                <a:gd name="connsiteX10" fmla="*/ 16359 w 452996"/>
                <a:gd name="connsiteY10" fmla="*/ 228129 h 259656"/>
                <a:gd name="connsiteX11" fmla="*/ 4602 w 452996"/>
                <a:gd name="connsiteY11" fmla="*/ 180018 h 259656"/>
                <a:gd name="connsiteX12" fmla="*/ 0 w 452996"/>
                <a:gd name="connsiteY12" fmla="*/ 122035 h 259656"/>
                <a:gd name="connsiteX13" fmla="*/ 4602 w 452996"/>
                <a:gd name="connsiteY13" fmla="*/ 64052 h 259656"/>
                <a:gd name="connsiteX14" fmla="*/ 12296 w 452996"/>
                <a:gd name="connsiteY14" fmla="*/ 32567 h 259656"/>
                <a:gd name="connsiteX15" fmla="*/ 103410 w 452996"/>
                <a:gd name="connsiteY15" fmla="*/ 9235 h 259656"/>
                <a:gd name="connsiteX16" fmla="*/ 220653 w 452996"/>
                <a:gd name="connsiteY16" fmla="*/ 0 h 259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2996" h="259656">
                  <a:moveTo>
                    <a:pt x="220653" y="0"/>
                  </a:moveTo>
                  <a:cubicBezTo>
                    <a:pt x="303043" y="0"/>
                    <a:pt x="378609" y="13043"/>
                    <a:pt x="437551" y="34755"/>
                  </a:cubicBezTo>
                  <a:lnTo>
                    <a:pt x="441766" y="36927"/>
                  </a:lnTo>
                  <a:lnTo>
                    <a:pt x="448394" y="64052"/>
                  </a:lnTo>
                  <a:cubicBezTo>
                    <a:pt x="451412" y="82781"/>
                    <a:pt x="452996" y="102173"/>
                    <a:pt x="452996" y="122035"/>
                  </a:cubicBezTo>
                  <a:cubicBezTo>
                    <a:pt x="452996" y="141897"/>
                    <a:pt x="451412" y="161289"/>
                    <a:pt x="448394" y="180018"/>
                  </a:cubicBezTo>
                  <a:lnTo>
                    <a:pt x="437418" y="224936"/>
                  </a:lnTo>
                  <a:lnTo>
                    <a:pt x="337895" y="250421"/>
                  </a:lnTo>
                  <a:cubicBezTo>
                    <a:pt x="301337" y="256395"/>
                    <a:pt x="261848" y="259656"/>
                    <a:pt x="220653" y="259656"/>
                  </a:cubicBezTo>
                  <a:cubicBezTo>
                    <a:pt x="179457" y="259656"/>
                    <a:pt x="139968" y="256395"/>
                    <a:pt x="103410" y="250421"/>
                  </a:cubicBezTo>
                  <a:lnTo>
                    <a:pt x="16359" y="228129"/>
                  </a:lnTo>
                  <a:lnTo>
                    <a:pt x="4602" y="180018"/>
                  </a:lnTo>
                  <a:cubicBezTo>
                    <a:pt x="1585" y="161289"/>
                    <a:pt x="0" y="141897"/>
                    <a:pt x="0" y="122035"/>
                  </a:cubicBezTo>
                  <a:cubicBezTo>
                    <a:pt x="0" y="102173"/>
                    <a:pt x="1585" y="82781"/>
                    <a:pt x="4602" y="64052"/>
                  </a:cubicBezTo>
                  <a:lnTo>
                    <a:pt x="12296" y="32567"/>
                  </a:lnTo>
                  <a:lnTo>
                    <a:pt x="103410" y="9235"/>
                  </a:lnTo>
                  <a:cubicBezTo>
                    <a:pt x="139968" y="3261"/>
                    <a:pt x="179457" y="0"/>
                    <a:pt x="220653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21" name="グループ化 420">
            <a:extLst>
              <a:ext uri="{FF2B5EF4-FFF2-40B4-BE49-F238E27FC236}">
                <a16:creationId xmlns:a16="http://schemas.microsoft.com/office/drawing/2014/main" id="{61AE4897-B040-4F4D-854F-0D19F8C7CDCB}"/>
              </a:ext>
            </a:extLst>
          </p:cNvPr>
          <p:cNvGrpSpPr>
            <a:grpSpLocks noChangeAspect="1"/>
          </p:cNvGrpSpPr>
          <p:nvPr/>
        </p:nvGrpSpPr>
        <p:grpSpPr>
          <a:xfrm>
            <a:off x="4388201" y="4605085"/>
            <a:ext cx="1064017" cy="1706583"/>
            <a:chOff x="6728136" y="-2449082"/>
            <a:chExt cx="3053896" cy="4898163"/>
          </a:xfrm>
        </p:grpSpPr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D3C76445-D4EE-4D01-90EF-2F80109E4CA9}"/>
                </a:ext>
              </a:extLst>
            </p:cNvPr>
            <p:cNvGrpSpPr/>
            <p:nvPr/>
          </p:nvGrpSpPr>
          <p:grpSpPr>
            <a:xfrm>
              <a:off x="6955705" y="-2449082"/>
              <a:ext cx="2588446" cy="4898163"/>
              <a:chOff x="5837707" y="1110953"/>
              <a:chExt cx="2588446" cy="4898163"/>
            </a:xfrm>
          </p:grpSpPr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E306DCE7-1834-4BF1-965C-7EE11632521B}"/>
                  </a:ext>
                </a:extLst>
              </p:cNvPr>
              <p:cNvSpPr/>
              <p:nvPr/>
            </p:nvSpPr>
            <p:spPr bwMode="auto">
              <a:xfrm>
                <a:off x="5837707" y="1110953"/>
                <a:ext cx="2588446" cy="2555905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7" name="四角形: 角を丸くする 436">
                <a:extLst>
                  <a:ext uri="{FF2B5EF4-FFF2-40B4-BE49-F238E27FC236}">
                    <a16:creationId xmlns:a16="http://schemas.microsoft.com/office/drawing/2014/main" id="{8F553D8B-1CCE-4FEF-B2DD-6D3B67BEAAED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D3F16F48-F59A-48D8-891F-CAB8D88DA8FA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9" name="四角形: 角を丸くする 438">
                <a:extLst>
                  <a:ext uri="{FF2B5EF4-FFF2-40B4-BE49-F238E27FC236}">
                    <a16:creationId xmlns:a16="http://schemas.microsoft.com/office/drawing/2014/main" id="{0BD2ACFD-3C2D-43E3-B046-60CEE70E9F84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8D84509C-306F-4B50-BFDE-CF2422A844AA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1" name="四角形: 上の 2 つの角を丸める 440">
                <a:extLst>
                  <a:ext uri="{FF2B5EF4-FFF2-40B4-BE49-F238E27FC236}">
                    <a16:creationId xmlns:a16="http://schemas.microsoft.com/office/drawing/2014/main" id="{8F09FEAB-51D1-49B3-BF62-4E900E3077FD}"/>
                  </a:ext>
                </a:extLst>
              </p:cNvPr>
              <p:cNvSpPr/>
              <p:nvPr/>
            </p:nvSpPr>
            <p:spPr bwMode="auto">
              <a:xfrm>
                <a:off x="6714407" y="3808586"/>
                <a:ext cx="838918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311FDD9B-B0BD-4C6B-8789-75B9DD4FC2A5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45504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0 w 577050"/>
                  <a:gd name="connsiteY5" fmla="*/ 355600 h 855095"/>
                  <a:gd name="connsiteX6" fmla="*/ 87113 w 577050"/>
                  <a:gd name="connsiteY6" fmla="*/ 355600 h 855095"/>
                  <a:gd name="connsiteX7" fmla="*/ 176013 w 577050"/>
                  <a:gd name="connsiteY7" fmla="*/ 0 h 855095"/>
                  <a:gd name="connsiteX0" fmla="*/ 176013 w 577050"/>
                  <a:gd name="connsiteY0" fmla="*/ 0 h 538389"/>
                  <a:gd name="connsiteX1" fmla="*/ 401038 w 577050"/>
                  <a:gd name="connsiteY1" fmla="*/ 0 h 538389"/>
                  <a:gd name="connsiteX2" fmla="*/ 489938 w 577050"/>
                  <a:gd name="connsiteY2" fmla="*/ 355600 h 538389"/>
                  <a:gd name="connsiteX3" fmla="*/ 577050 w 577050"/>
                  <a:gd name="connsiteY3" fmla="*/ 355600 h 538389"/>
                  <a:gd name="connsiteX4" fmla="*/ 288527 w 577050"/>
                  <a:gd name="connsiteY4" fmla="*/ 538389 h 538389"/>
                  <a:gd name="connsiteX5" fmla="*/ 0 w 577050"/>
                  <a:gd name="connsiteY5" fmla="*/ 355600 h 538389"/>
                  <a:gd name="connsiteX6" fmla="*/ 87113 w 577050"/>
                  <a:gd name="connsiteY6" fmla="*/ 355600 h 538389"/>
                  <a:gd name="connsiteX7" fmla="*/ 176013 w 577050"/>
                  <a:gd name="connsiteY7" fmla="*/ 0 h 538389"/>
                  <a:gd name="connsiteX0" fmla="*/ 176013 w 577050"/>
                  <a:gd name="connsiteY0" fmla="*/ 0 h 455045"/>
                  <a:gd name="connsiteX1" fmla="*/ 401038 w 577050"/>
                  <a:gd name="connsiteY1" fmla="*/ 0 h 455045"/>
                  <a:gd name="connsiteX2" fmla="*/ 489938 w 577050"/>
                  <a:gd name="connsiteY2" fmla="*/ 355600 h 455045"/>
                  <a:gd name="connsiteX3" fmla="*/ 577050 w 577050"/>
                  <a:gd name="connsiteY3" fmla="*/ 355600 h 455045"/>
                  <a:gd name="connsiteX4" fmla="*/ 284710 w 577050"/>
                  <a:gd name="connsiteY4" fmla="*/ 455045 h 455045"/>
                  <a:gd name="connsiteX5" fmla="*/ 0 w 577050"/>
                  <a:gd name="connsiteY5" fmla="*/ 355600 h 455045"/>
                  <a:gd name="connsiteX6" fmla="*/ 87113 w 577050"/>
                  <a:gd name="connsiteY6" fmla="*/ 355600 h 455045"/>
                  <a:gd name="connsiteX7" fmla="*/ 176013 w 577050"/>
                  <a:gd name="connsiteY7" fmla="*/ 0 h 455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45504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4710" y="455045"/>
                    </a:lnTo>
                    <a:lnTo>
                      <a:pt x="0" y="355600"/>
                    </a:lnTo>
                    <a:lnTo>
                      <a:pt x="87113" y="355600"/>
                    </a:lnTo>
                    <a:lnTo>
                      <a:pt x="1760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03A9469D-830E-4930-8F0D-F18ECB1171F9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4" name="四角形: 角を丸くする 443">
                <a:extLst>
                  <a:ext uri="{FF2B5EF4-FFF2-40B4-BE49-F238E27FC236}">
                    <a16:creationId xmlns:a16="http://schemas.microsoft.com/office/drawing/2014/main" id="{5C462B84-B430-4F64-A2FF-0B1F7EAE915B}"/>
                  </a:ext>
                </a:extLst>
              </p:cNvPr>
              <p:cNvSpPr/>
              <p:nvPr/>
            </p:nvSpPr>
            <p:spPr bwMode="auto">
              <a:xfrm flipH="1">
                <a:off x="7250692" y="5592998"/>
                <a:ext cx="180207" cy="238416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5" name="四角形: 角を丸くする 444">
                <a:extLst>
                  <a:ext uri="{FF2B5EF4-FFF2-40B4-BE49-F238E27FC236}">
                    <a16:creationId xmlns:a16="http://schemas.microsoft.com/office/drawing/2014/main" id="{A823988B-C765-4CC7-A6D9-E0FCA7433D7C}"/>
                  </a:ext>
                </a:extLst>
              </p:cNvPr>
              <p:cNvSpPr/>
              <p:nvPr/>
            </p:nvSpPr>
            <p:spPr bwMode="auto">
              <a:xfrm>
                <a:off x="6872057" y="5592998"/>
                <a:ext cx="180208" cy="238416"/>
              </a:xfrm>
              <a:prstGeom prst="roundRect">
                <a:avLst>
                  <a:gd name="adj" fmla="val 0"/>
                </a:avLst>
              </a:pr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6" name="台形 445">
                <a:extLst>
                  <a:ext uri="{FF2B5EF4-FFF2-40B4-BE49-F238E27FC236}">
                    <a16:creationId xmlns:a16="http://schemas.microsoft.com/office/drawing/2014/main" id="{9BCCDB12-2A5F-4572-9550-B23BDD4B45A5}"/>
                  </a:ext>
                </a:extLst>
              </p:cNvPr>
              <p:cNvSpPr/>
              <p:nvPr/>
            </p:nvSpPr>
            <p:spPr bwMode="auto">
              <a:xfrm rot="10800000">
                <a:off x="7055558" y="3904068"/>
                <a:ext cx="159363" cy="121659"/>
              </a:xfrm>
              <a:prstGeom prst="trapezoid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7" name="五角形 3">
                <a:extLst>
                  <a:ext uri="{FF2B5EF4-FFF2-40B4-BE49-F238E27FC236}">
                    <a16:creationId xmlns:a16="http://schemas.microsoft.com/office/drawing/2014/main" id="{27D2D312-471F-49BA-9B37-EF48735F9002}"/>
                  </a:ext>
                </a:extLst>
              </p:cNvPr>
              <p:cNvSpPr/>
              <p:nvPr/>
            </p:nvSpPr>
            <p:spPr bwMode="auto">
              <a:xfrm rot="10800000">
                <a:off x="7054738" y="4026006"/>
                <a:ext cx="180020" cy="716709"/>
              </a:xfrm>
              <a:custGeom>
                <a:avLst/>
                <a:gdLst>
                  <a:gd name="connsiteX0" fmla="*/ 0 w 180020"/>
                  <a:gd name="connsiteY0" fmla="*/ 93337 h 244360"/>
                  <a:gd name="connsiteX1" fmla="*/ 90010 w 180020"/>
                  <a:gd name="connsiteY1" fmla="*/ 0 h 244360"/>
                  <a:gd name="connsiteX2" fmla="*/ 180020 w 180020"/>
                  <a:gd name="connsiteY2" fmla="*/ 93337 h 244360"/>
                  <a:gd name="connsiteX3" fmla="*/ 145639 w 180020"/>
                  <a:gd name="connsiteY3" fmla="*/ 244359 h 244360"/>
                  <a:gd name="connsiteX4" fmla="*/ 34381 w 180020"/>
                  <a:gd name="connsiteY4" fmla="*/ 244359 h 244360"/>
                  <a:gd name="connsiteX5" fmla="*/ 0 w 180020"/>
                  <a:gd name="connsiteY5" fmla="*/ 93337 h 244360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34381 w 180020"/>
                  <a:gd name="connsiteY4" fmla="*/ 244359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8194 w 180020"/>
                  <a:gd name="connsiteY4" fmla="*/ 601547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5813 w 180020"/>
                  <a:gd name="connsiteY4" fmla="*/ 601547 h 601547"/>
                  <a:gd name="connsiteX5" fmla="*/ 0 w 180020"/>
                  <a:gd name="connsiteY5" fmla="*/ 93337 h 60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020" h="601547">
                    <a:moveTo>
                      <a:pt x="0" y="93337"/>
                    </a:moveTo>
                    <a:lnTo>
                      <a:pt x="90010" y="0"/>
                    </a:lnTo>
                    <a:lnTo>
                      <a:pt x="180020" y="93337"/>
                    </a:lnTo>
                    <a:lnTo>
                      <a:pt x="136114" y="601547"/>
                    </a:lnTo>
                    <a:lnTo>
                      <a:pt x="55813" y="601547"/>
                    </a:lnTo>
                    <a:lnTo>
                      <a:pt x="0" y="93337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8" name="二等辺三角形 1">
                <a:extLst>
                  <a:ext uri="{FF2B5EF4-FFF2-40B4-BE49-F238E27FC236}">
                    <a16:creationId xmlns:a16="http://schemas.microsoft.com/office/drawing/2014/main" id="{DA18B126-ACC2-4E06-833D-74BA0E014E61}"/>
                  </a:ext>
                </a:extLst>
              </p:cNvPr>
              <p:cNvSpPr/>
              <p:nvPr/>
            </p:nvSpPr>
            <p:spPr bwMode="auto">
              <a:xfrm>
                <a:off x="6875520" y="3808497"/>
                <a:ext cx="256410" cy="278128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23359 h 223359"/>
                  <a:gd name="connsiteX1" fmla="*/ 81683 w 256410"/>
                  <a:gd name="connsiteY1" fmla="*/ 0 h 223359"/>
                  <a:gd name="connsiteX2" fmla="*/ 256410 w 256410"/>
                  <a:gd name="connsiteY2" fmla="*/ 47146 h 223359"/>
                  <a:gd name="connsiteX3" fmla="*/ 0 w 256410"/>
                  <a:gd name="connsiteY3" fmla="*/ 223359 h 223359"/>
                  <a:gd name="connsiteX0" fmla="*/ 0 w 256410"/>
                  <a:gd name="connsiteY0" fmla="*/ 278128 h 278128"/>
                  <a:gd name="connsiteX1" fmla="*/ 88827 w 256410"/>
                  <a:gd name="connsiteY1" fmla="*/ 0 h 278128"/>
                  <a:gd name="connsiteX2" fmla="*/ 256410 w 256410"/>
                  <a:gd name="connsiteY2" fmla="*/ 101915 h 278128"/>
                  <a:gd name="connsiteX3" fmla="*/ 0 w 256410"/>
                  <a:gd name="connsiteY3" fmla="*/ 278128 h 27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8">
                    <a:moveTo>
                      <a:pt x="0" y="278128"/>
                    </a:moveTo>
                    <a:lnTo>
                      <a:pt x="88827" y="0"/>
                    </a:lnTo>
                    <a:lnTo>
                      <a:pt x="256410" y="101915"/>
                    </a:lnTo>
                    <a:lnTo>
                      <a:pt x="0" y="278128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9" name="二等辺三角形 1">
                <a:extLst>
                  <a:ext uri="{FF2B5EF4-FFF2-40B4-BE49-F238E27FC236}">
                    <a16:creationId xmlns:a16="http://schemas.microsoft.com/office/drawing/2014/main" id="{98AB3F0C-1DD6-4759-A48C-FD1EFF7E5E89}"/>
                  </a:ext>
                </a:extLst>
              </p:cNvPr>
              <p:cNvSpPr/>
              <p:nvPr/>
            </p:nvSpPr>
            <p:spPr bwMode="auto">
              <a:xfrm flipH="1">
                <a:off x="7136071" y="3808496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0" name="台形 449">
                <a:extLst>
                  <a:ext uri="{FF2B5EF4-FFF2-40B4-BE49-F238E27FC236}">
                    <a16:creationId xmlns:a16="http://schemas.microsoft.com/office/drawing/2014/main" id="{07E2E317-BCC9-47A7-B6A0-8797A96CE687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734704"/>
                <a:ext cx="967464" cy="579272"/>
              </a:xfrm>
              <a:prstGeom prst="trapezoid">
                <a:avLst>
                  <a:gd name="adj" fmla="val 12183"/>
                </a:avLst>
              </a:prstGeom>
              <a:pattFill prst="lgGrid">
                <a:fgClr>
                  <a:srgbClr val="FFFFFF">
                    <a:lumMod val="65000"/>
                  </a:srgbClr>
                </a:fgClr>
                <a:bgClr>
                  <a:srgbClr val="FFFFFF">
                    <a:lumMod val="75000"/>
                  </a:srgb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1" name="正方形/長方形 450">
                <a:extLst>
                  <a:ext uri="{FF2B5EF4-FFF2-40B4-BE49-F238E27FC236}">
                    <a16:creationId xmlns:a16="http://schemas.microsoft.com/office/drawing/2014/main" id="{D9C81D2E-AD8A-4B12-BEFA-B4A93500A5D6}"/>
                  </a:ext>
                </a:extLst>
              </p:cNvPr>
              <p:cNvSpPr/>
              <p:nvPr/>
            </p:nvSpPr>
            <p:spPr bwMode="auto">
              <a:xfrm>
                <a:off x="6718135" y="4734704"/>
                <a:ext cx="835190" cy="58270"/>
              </a:xfrm>
              <a:prstGeom prst="rect">
                <a:avLst/>
              </a:prstGeom>
              <a:pattFill prst="lgGrid">
                <a:fgClr>
                  <a:srgbClr val="FFFFFF">
                    <a:lumMod val="65000"/>
                  </a:srgbClr>
                </a:fgClr>
                <a:bgClr>
                  <a:srgbClr val="FFFFFF">
                    <a:lumMod val="75000"/>
                  </a:srgb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4EC5C8AD-18DA-4553-8A47-AF8FD6EFEB76}"/>
                  </a:ext>
                </a:extLst>
              </p:cNvPr>
              <p:cNvSpPr/>
              <p:nvPr/>
            </p:nvSpPr>
            <p:spPr bwMode="auto">
              <a:xfrm>
                <a:off x="6681069" y="3805472"/>
                <a:ext cx="272808" cy="1054678"/>
              </a:xfrm>
              <a:custGeom>
                <a:avLst/>
                <a:gdLst>
                  <a:gd name="connsiteX0" fmla="*/ 220954 w 272808"/>
                  <a:gd name="connsiteY0" fmla="*/ 0 h 1054678"/>
                  <a:gd name="connsiteX1" fmla="*/ 272808 w 272808"/>
                  <a:gd name="connsiteY1" fmla="*/ 0 h 1054678"/>
                  <a:gd name="connsiteX2" fmla="*/ 272808 w 272808"/>
                  <a:gd name="connsiteY2" fmla="*/ 1054678 h 1054678"/>
                  <a:gd name="connsiteX3" fmla="*/ 0 w 272808"/>
                  <a:gd name="connsiteY3" fmla="*/ 1054678 h 1054678"/>
                  <a:gd name="connsiteX4" fmla="*/ 0 w 272808"/>
                  <a:gd name="connsiteY4" fmla="*/ 220954 h 1054678"/>
                  <a:gd name="connsiteX5" fmla="*/ 220954 w 272808"/>
                  <a:gd name="connsiteY5" fmla="*/ 0 h 1054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2808" h="1054678">
                    <a:moveTo>
                      <a:pt x="220954" y="0"/>
                    </a:moveTo>
                    <a:lnTo>
                      <a:pt x="272808" y="0"/>
                    </a:lnTo>
                    <a:lnTo>
                      <a:pt x="272808" y="1054678"/>
                    </a:lnTo>
                    <a:lnTo>
                      <a:pt x="0" y="1054678"/>
                    </a:lnTo>
                    <a:lnTo>
                      <a:pt x="0" y="220954"/>
                    </a:lnTo>
                    <a:cubicBezTo>
                      <a:pt x="0" y="98924"/>
                      <a:pt x="98924" y="0"/>
                      <a:pt x="220954" y="0"/>
                    </a:cubicBezTo>
                    <a:close/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EF973C58-8A07-4F06-A318-8A16E541AE98}"/>
                  </a:ext>
                </a:extLst>
              </p:cNvPr>
              <p:cNvSpPr/>
              <p:nvPr/>
            </p:nvSpPr>
            <p:spPr bwMode="auto">
              <a:xfrm flipH="1">
                <a:off x="7311562" y="3805472"/>
                <a:ext cx="272808" cy="1054678"/>
              </a:xfrm>
              <a:custGeom>
                <a:avLst/>
                <a:gdLst>
                  <a:gd name="connsiteX0" fmla="*/ 220954 w 272808"/>
                  <a:gd name="connsiteY0" fmla="*/ 0 h 1054678"/>
                  <a:gd name="connsiteX1" fmla="*/ 272808 w 272808"/>
                  <a:gd name="connsiteY1" fmla="*/ 0 h 1054678"/>
                  <a:gd name="connsiteX2" fmla="*/ 272808 w 272808"/>
                  <a:gd name="connsiteY2" fmla="*/ 1054678 h 1054678"/>
                  <a:gd name="connsiteX3" fmla="*/ 0 w 272808"/>
                  <a:gd name="connsiteY3" fmla="*/ 1054678 h 1054678"/>
                  <a:gd name="connsiteX4" fmla="*/ 0 w 272808"/>
                  <a:gd name="connsiteY4" fmla="*/ 220954 h 1054678"/>
                  <a:gd name="connsiteX5" fmla="*/ 220954 w 272808"/>
                  <a:gd name="connsiteY5" fmla="*/ 0 h 1054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2808" h="1054678">
                    <a:moveTo>
                      <a:pt x="220954" y="0"/>
                    </a:moveTo>
                    <a:lnTo>
                      <a:pt x="272808" y="0"/>
                    </a:lnTo>
                    <a:lnTo>
                      <a:pt x="272808" y="1054678"/>
                    </a:lnTo>
                    <a:lnTo>
                      <a:pt x="0" y="1054678"/>
                    </a:lnTo>
                    <a:lnTo>
                      <a:pt x="0" y="220954"/>
                    </a:lnTo>
                    <a:cubicBezTo>
                      <a:pt x="0" y="98924"/>
                      <a:pt x="98924" y="0"/>
                      <a:pt x="220954" y="0"/>
                    </a:cubicBezTo>
                    <a:close/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8C788392-5EA4-4C10-A8D5-40923C6945B1}"/>
                  </a:ext>
                </a:extLst>
              </p:cNvPr>
              <p:cNvSpPr/>
              <p:nvPr/>
            </p:nvSpPr>
            <p:spPr bwMode="auto">
              <a:xfrm>
                <a:off x="5897527" y="1285137"/>
                <a:ext cx="2468806" cy="2501666"/>
              </a:xfrm>
              <a:custGeom>
                <a:avLst/>
                <a:gdLst>
                  <a:gd name="connsiteX0" fmla="*/ 1234403 w 2468806"/>
                  <a:gd name="connsiteY0" fmla="*/ 0 h 2501666"/>
                  <a:gd name="connsiteX1" fmla="*/ 2468806 w 2468806"/>
                  <a:gd name="connsiteY1" fmla="*/ 1302978 h 2501666"/>
                  <a:gd name="connsiteX2" fmla="*/ 1822793 w 2468806"/>
                  <a:gd name="connsiteY2" fmla="*/ 2448694 h 2501666"/>
                  <a:gd name="connsiteX3" fmla="*/ 1718617 w 2468806"/>
                  <a:gd name="connsiteY3" fmla="*/ 2501666 h 2501666"/>
                  <a:gd name="connsiteX4" fmla="*/ 1747782 w 2468806"/>
                  <a:gd name="connsiteY4" fmla="*/ 2477246 h 2501666"/>
                  <a:gd name="connsiteX5" fmla="*/ 2152611 w 2468806"/>
                  <a:gd name="connsiteY5" fmla="*/ 1427872 h 2501666"/>
                  <a:gd name="connsiteX6" fmla="*/ 1234403 w 2468806"/>
                  <a:gd name="connsiteY6" fmla="*/ 162370 h 2501666"/>
                  <a:gd name="connsiteX7" fmla="*/ 316195 w 2468806"/>
                  <a:gd name="connsiteY7" fmla="*/ 1427872 h 2501666"/>
                  <a:gd name="connsiteX8" fmla="*/ 721025 w 2468806"/>
                  <a:gd name="connsiteY8" fmla="*/ 2477246 h 2501666"/>
                  <a:gd name="connsiteX9" fmla="*/ 750190 w 2468806"/>
                  <a:gd name="connsiteY9" fmla="*/ 2501666 h 2501666"/>
                  <a:gd name="connsiteX10" fmla="*/ 646013 w 2468806"/>
                  <a:gd name="connsiteY10" fmla="*/ 2448694 h 2501666"/>
                  <a:gd name="connsiteX11" fmla="*/ 0 w 2468806"/>
                  <a:gd name="connsiteY11" fmla="*/ 1302978 h 2501666"/>
                  <a:gd name="connsiteX12" fmla="*/ 1234403 w 2468806"/>
                  <a:gd name="connsiteY12" fmla="*/ 0 h 2501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68806" h="2501666">
                    <a:moveTo>
                      <a:pt x="1234403" y="0"/>
                    </a:moveTo>
                    <a:cubicBezTo>
                      <a:pt x="1916145" y="0"/>
                      <a:pt x="2468806" y="583363"/>
                      <a:pt x="2468806" y="1302978"/>
                    </a:cubicBezTo>
                    <a:cubicBezTo>
                      <a:pt x="2468806" y="1797713"/>
                      <a:pt x="2207588" y="2228048"/>
                      <a:pt x="1822793" y="2448694"/>
                    </a:cubicBezTo>
                    <a:lnTo>
                      <a:pt x="1718617" y="2501666"/>
                    </a:lnTo>
                    <a:lnTo>
                      <a:pt x="1747782" y="2477246"/>
                    </a:lnTo>
                    <a:cubicBezTo>
                      <a:pt x="1992027" y="2249826"/>
                      <a:pt x="2152611" y="1864695"/>
                      <a:pt x="2152611" y="1427872"/>
                    </a:cubicBezTo>
                    <a:cubicBezTo>
                      <a:pt x="2152611" y="728955"/>
                      <a:pt x="1741515" y="162370"/>
                      <a:pt x="1234403" y="162370"/>
                    </a:cubicBezTo>
                    <a:cubicBezTo>
                      <a:pt x="727291" y="162370"/>
                      <a:pt x="316195" y="728955"/>
                      <a:pt x="316195" y="1427872"/>
                    </a:cubicBezTo>
                    <a:cubicBezTo>
                      <a:pt x="316195" y="1864695"/>
                      <a:pt x="476780" y="2249826"/>
                      <a:pt x="721025" y="2477246"/>
                    </a:cubicBezTo>
                    <a:lnTo>
                      <a:pt x="750190" y="2501666"/>
                    </a:lnTo>
                    <a:lnTo>
                      <a:pt x="646013" y="2448694"/>
                    </a:lnTo>
                    <a:cubicBezTo>
                      <a:pt x="261219" y="2228048"/>
                      <a:pt x="0" y="1797713"/>
                      <a:pt x="0" y="1302978"/>
                    </a:cubicBezTo>
                    <a:cubicBezTo>
                      <a:pt x="0" y="583363"/>
                      <a:pt x="552661" y="0"/>
                      <a:pt x="123440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3076C204-EE32-4E98-A104-55672DB6EE19}"/>
                  </a:ext>
                </a:extLst>
              </p:cNvPr>
              <p:cNvSpPr/>
              <p:nvPr/>
            </p:nvSpPr>
            <p:spPr bwMode="auto">
              <a:xfrm>
                <a:off x="6854653" y="1389317"/>
                <a:ext cx="580188" cy="843362"/>
              </a:xfrm>
              <a:custGeom>
                <a:avLst/>
                <a:gdLst>
                  <a:gd name="connsiteX0" fmla="*/ 652573 w 1442865"/>
                  <a:gd name="connsiteY0" fmla="*/ 0 h 1359241"/>
                  <a:gd name="connsiteX1" fmla="*/ 721433 w 1442865"/>
                  <a:gd name="connsiteY1" fmla="*/ 4793 h 1359241"/>
                  <a:gd name="connsiteX2" fmla="*/ 790292 w 1442865"/>
                  <a:gd name="connsiteY2" fmla="*/ 0 h 1359241"/>
                  <a:gd name="connsiteX3" fmla="*/ 1442865 w 1442865"/>
                  <a:gd name="connsiteY3" fmla="*/ 720080 h 1359241"/>
                  <a:gd name="connsiteX4" fmla="*/ 1155151 w 1442865"/>
                  <a:gd name="connsiteY4" fmla="*/ 1317182 h 1359241"/>
                  <a:gd name="connsiteX5" fmla="*/ 1084928 w 1442865"/>
                  <a:gd name="connsiteY5" fmla="*/ 1359241 h 1359241"/>
                  <a:gd name="connsiteX6" fmla="*/ 1143754 w 1442865"/>
                  <a:gd name="connsiteY6" fmla="*/ 1239650 h 1359241"/>
                  <a:gd name="connsiteX7" fmla="*/ 1195037 w 1442865"/>
                  <a:gd name="connsiteY7" fmla="*/ 959362 h 1359241"/>
                  <a:gd name="connsiteX8" fmla="*/ 796475 w 1442865"/>
                  <a:gd name="connsiteY8" fmla="*/ 295870 h 1359241"/>
                  <a:gd name="connsiteX9" fmla="*/ 721433 w 1442865"/>
                  <a:gd name="connsiteY9" fmla="*/ 270165 h 1359241"/>
                  <a:gd name="connsiteX10" fmla="*/ 646390 w 1442865"/>
                  <a:gd name="connsiteY10" fmla="*/ 295870 h 1359241"/>
                  <a:gd name="connsiteX11" fmla="*/ 247828 w 1442865"/>
                  <a:gd name="connsiteY11" fmla="*/ 959362 h 1359241"/>
                  <a:gd name="connsiteX12" fmla="*/ 299111 w 1442865"/>
                  <a:gd name="connsiteY12" fmla="*/ 1239650 h 1359241"/>
                  <a:gd name="connsiteX13" fmla="*/ 357937 w 1442865"/>
                  <a:gd name="connsiteY13" fmla="*/ 1359241 h 1359241"/>
                  <a:gd name="connsiteX14" fmla="*/ 287714 w 1442865"/>
                  <a:gd name="connsiteY14" fmla="*/ 1317182 h 1359241"/>
                  <a:gd name="connsiteX15" fmla="*/ 0 w 1442865"/>
                  <a:gd name="connsiteY15" fmla="*/ 720080 h 1359241"/>
                  <a:gd name="connsiteX16" fmla="*/ 652573 w 1442865"/>
                  <a:gd name="connsiteY16" fmla="*/ 0 h 1359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42865" h="1359241">
                    <a:moveTo>
                      <a:pt x="652573" y="0"/>
                    </a:moveTo>
                    <a:lnTo>
                      <a:pt x="721433" y="4793"/>
                    </a:lnTo>
                    <a:lnTo>
                      <a:pt x="790292" y="0"/>
                    </a:lnTo>
                    <a:cubicBezTo>
                      <a:pt x="1150698" y="0"/>
                      <a:pt x="1442865" y="322391"/>
                      <a:pt x="1442865" y="720080"/>
                    </a:cubicBezTo>
                    <a:cubicBezTo>
                      <a:pt x="1442865" y="968636"/>
                      <a:pt x="1328737" y="1187778"/>
                      <a:pt x="1155151" y="1317182"/>
                    </a:cubicBezTo>
                    <a:lnTo>
                      <a:pt x="1084928" y="1359241"/>
                    </a:lnTo>
                    <a:lnTo>
                      <a:pt x="1143754" y="1239650"/>
                    </a:lnTo>
                    <a:cubicBezTo>
                      <a:pt x="1176776" y="1153501"/>
                      <a:pt x="1195037" y="1058784"/>
                      <a:pt x="1195037" y="959362"/>
                    </a:cubicBezTo>
                    <a:cubicBezTo>
                      <a:pt x="1195037" y="661095"/>
                      <a:pt x="1030693" y="405184"/>
                      <a:pt x="796475" y="295870"/>
                    </a:cubicBezTo>
                    <a:lnTo>
                      <a:pt x="721433" y="270165"/>
                    </a:lnTo>
                    <a:lnTo>
                      <a:pt x="646390" y="295870"/>
                    </a:lnTo>
                    <a:cubicBezTo>
                      <a:pt x="412172" y="405184"/>
                      <a:pt x="247828" y="661095"/>
                      <a:pt x="247828" y="959362"/>
                    </a:cubicBezTo>
                    <a:cubicBezTo>
                      <a:pt x="247828" y="1058784"/>
                      <a:pt x="266089" y="1153501"/>
                      <a:pt x="299111" y="1239650"/>
                    </a:cubicBezTo>
                    <a:lnTo>
                      <a:pt x="357937" y="1359241"/>
                    </a:lnTo>
                    <a:lnTo>
                      <a:pt x="287714" y="1317182"/>
                    </a:lnTo>
                    <a:cubicBezTo>
                      <a:pt x="114128" y="1187778"/>
                      <a:pt x="0" y="968636"/>
                      <a:pt x="0" y="720080"/>
                    </a:cubicBezTo>
                    <a:cubicBezTo>
                      <a:pt x="0" y="322391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24590668-B839-47F1-B654-134085FFBA0E}"/>
                  </a:ext>
                </a:extLst>
              </p:cNvPr>
              <p:cNvSpPr/>
              <p:nvPr/>
            </p:nvSpPr>
            <p:spPr bwMode="auto">
              <a:xfrm>
                <a:off x="6260004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902BC88A-7A47-4D0E-A148-3C193F61E9A5}"/>
                  </a:ext>
                </a:extLst>
              </p:cNvPr>
              <p:cNvSpPr/>
              <p:nvPr/>
            </p:nvSpPr>
            <p:spPr bwMode="auto">
              <a:xfrm flipH="1">
                <a:off x="7016277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8" name="二等辺三角形 457">
                <a:extLst>
                  <a:ext uri="{FF2B5EF4-FFF2-40B4-BE49-F238E27FC236}">
                    <a16:creationId xmlns:a16="http://schemas.microsoft.com/office/drawing/2014/main" id="{D5CFDF6E-8C46-4B41-82FD-4D3E24B27889}"/>
                  </a:ext>
                </a:extLst>
              </p:cNvPr>
              <p:cNvSpPr/>
              <p:nvPr/>
            </p:nvSpPr>
            <p:spPr bwMode="auto">
              <a:xfrm>
                <a:off x="7013616" y="3038771"/>
                <a:ext cx="236628" cy="108065"/>
              </a:xfrm>
              <a:prstGeom prst="triangl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9" name="二等辺三角形 458">
                <a:extLst>
                  <a:ext uri="{FF2B5EF4-FFF2-40B4-BE49-F238E27FC236}">
                    <a16:creationId xmlns:a16="http://schemas.microsoft.com/office/drawing/2014/main" id="{6F01A071-62C6-41B4-8B9C-5A6AF8F963F8}"/>
                  </a:ext>
                </a:extLst>
              </p:cNvPr>
              <p:cNvSpPr/>
              <p:nvPr/>
            </p:nvSpPr>
            <p:spPr bwMode="auto">
              <a:xfrm rot="10800000">
                <a:off x="6748398" y="3341861"/>
                <a:ext cx="767064" cy="180074"/>
              </a:xfrm>
              <a:prstGeom prst="triangl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9FF75B9D-8E2B-4E3C-B2B5-F6F73579799E}"/>
                  </a:ext>
                </a:extLst>
              </p:cNvPr>
              <p:cNvSpPr/>
              <p:nvPr/>
            </p:nvSpPr>
            <p:spPr bwMode="auto">
              <a:xfrm>
                <a:off x="637785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626B5972-3568-43BC-A606-645B3766746E}"/>
                  </a:ext>
                </a:extLst>
              </p:cNvPr>
              <p:cNvSpPr/>
              <p:nvPr/>
            </p:nvSpPr>
            <p:spPr bwMode="auto">
              <a:xfrm>
                <a:off x="737480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4F2B629C-2CB0-45C1-8479-DBDDCC4A461E}"/>
                </a:ext>
              </a:extLst>
            </p:cNvPr>
            <p:cNvGrpSpPr/>
            <p:nvPr/>
          </p:nvGrpSpPr>
          <p:grpSpPr>
            <a:xfrm>
              <a:off x="7102719" y="-2302671"/>
              <a:ext cx="2304727" cy="331071"/>
              <a:chOff x="3175846" y="-2191683"/>
              <a:chExt cx="2176814" cy="312697"/>
            </a:xfrm>
          </p:grpSpPr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2D03E19D-01C6-41B9-85ED-176FE8409B8E}"/>
                  </a:ext>
                </a:extLst>
              </p:cNvPr>
              <p:cNvGrpSpPr/>
              <p:nvPr/>
            </p:nvGrpSpPr>
            <p:grpSpPr>
              <a:xfrm rot="14400000">
                <a:off x="3577304" y="-2593141"/>
                <a:ext cx="312696" cy="1115612"/>
                <a:chOff x="7201406" y="2241999"/>
                <a:chExt cx="312696" cy="1115612"/>
              </a:xfrm>
            </p:grpSpPr>
            <p:sp>
              <p:nvSpPr>
                <p:cNvPr id="434" name="四角形: 角を丸くする 433">
                  <a:extLst>
                    <a:ext uri="{FF2B5EF4-FFF2-40B4-BE49-F238E27FC236}">
                      <a16:creationId xmlns:a16="http://schemas.microsoft.com/office/drawing/2014/main" id="{41762ED6-D26C-4BC5-9142-0927552C789D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9BF04184-282F-4F76-8345-6B4F0F06FCCE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A9C4E769-FB01-44D6-A978-BF3FB07C55F2}"/>
                  </a:ext>
                </a:extLst>
              </p:cNvPr>
              <p:cNvGrpSpPr/>
              <p:nvPr/>
            </p:nvGrpSpPr>
            <p:grpSpPr>
              <a:xfrm rot="7200000" flipH="1">
                <a:off x="4638506" y="-2593140"/>
                <a:ext cx="312696" cy="1115612"/>
                <a:chOff x="7201406" y="2241999"/>
                <a:chExt cx="312696" cy="1115612"/>
              </a:xfrm>
            </p:grpSpPr>
            <p:sp>
              <p:nvSpPr>
                <p:cNvPr id="432" name="四角形: 角を丸くする 431">
                  <a:extLst>
                    <a:ext uri="{FF2B5EF4-FFF2-40B4-BE49-F238E27FC236}">
                      <a16:creationId xmlns:a16="http://schemas.microsoft.com/office/drawing/2014/main" id="{68F64A96-4B82-4123-BA5B-2F94868DE754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3D8CCCEA-259E-417C-8B26-374088079F94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B9F1C28E-ADEF-40FE-ACC2-784FB17E2D45}"/>
                </a:ext>
              </a:extLst>
            </p:cNvPr>
            <p:cNvSpPr/>
            <p:nvPr/>
          </p:nvSpPr>
          <p:spPr bwMode="auto">
            <a:xfrm>
              <a:off x="6728136" y="-1926231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6E4B0A93-6428-4F99-A1B9-95EA1665219E}"/>
                </a:ext>
              </a:extLst>
            </p:cNvPr>
            <p:cNvSpPr/>
            <p:nvPr/>
          </p:nvSpPr>
          <p:spPr bwMode="auto">
            <a:xfrm flipH="1">
              <a:off x="8589122" y="-1926231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E2997CDC-E88F-4497-BCE0-7C5BBBD08E08}"/>
                </a:ext>
              </a:extLst>
            </p:cNvPr>
            <p:cNvSpPr/>
            <p:nvPr/>
          </p:nvSpPr>
          <p:spPr bwMode="auto">
            <a:xfrm rot="16200000">
              <a:off x="7590235" y="512449"/>
              <a:ext cx="769290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468190" y="193989"/>
                  </a:lnTo>
                  <a:lnTo>
                    <a:pt x="468192" y="193988"/>
                  </a:ln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close/>
                </a:path>
              </a:pathLst>
            </a:cu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7" name="フリーフォーム: 図形 426">
              <a:extLst>
                <a:ext uri="{FF2B5EF4-FFF2-40B4-BE49-F238E27FC236}">
                  <a16:creationId xmlns:a16="http://schemas.microsoft.com/office/drawing/2014/main" id="{FE5933CB-4644-466C-A467-1FB96BADB076}"/>
                </a:ext>
              </a:extLst>
            </p:cNvPr>
            <p:cNvSpPr/>
            <p:nvPr/>
          </p:nvSpPr>
          <p:spPr bwMode="auto">
            <a:xfrm rot="5400000" flipH="1">
              <a:off x="8141910" y="512449"/>
              <a:ext cx="769290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468190" y="193989"/>
                  </a:lnTo>
                  <a:lnTo>
                    <a:pt x="468192" y="193988"/>
                  </a:ln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close/>
                </a:path>
              </a:pathLst>
            </a:cu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53ED0D91-1784-44D7-AC83-2B00A34DE5F0}"/>
                </a:ext>
              </a:extLst>
            </p:cNvPr>
            <p:cNvSpPr/>
            <p:nvPr/>
          </p:nvSpPr>
          <p:spPr bwMode="auto">
            <a:xfrm>
              <a:off x="7389005" y="-1085849"/>
              <a:ext cx="671868" cy="167928"/>
            </a:xfrm>
            <a:custGeom>
              <a:avLst/>
              <a:gdLst>
                <a:gd name="connsiteX0" fmla="*/ 335934 w 671868"/>
                <a:gd name="connsiteY0" fmla="*/ 0 h 167928"/>
                <a:gd name="connsiteX1" fmla="*/ 669992 w 671868"/>
                <a:gd name="connsiteY1" fmla="*/ 121524 h 167928"/>
                <a:gd name="connsiteX2" fmla="*/ 671868 w 671868"/>
                <a:gd name="connsiteY2" fmla="*/ 129828 h 167928"/>
                <a:gd name="connsiteX3" fmla="*/ 669992 w 671868"/>
                <a:gd name="connsiteY3" fmla="*/ 138132 h 167928"/>
                <a:gd name="connsiteX4" fmla="*/ 643783 w 671868"/>
                <a:gd name="connsiteY4" fmla="*/ 167928 h 167928"/>
                <a:gd name="connsiteX5" fmla="*/ 627554 w 671868"/>
                <a:gd name="connsiteY5" fmla="*/ 149478 h 167928"/>
                <a:gd name="connsiteX6" fmla="*/ 335934 w 671868"/>
                <a:gd name="connsiteY6" fmla="*/ 76200 h 167928"/>
                <a:gd name="connsiteX7" fmla="*/ 44314 w 671868"/>
                <a:gd name="connsiteY7" fmla="*/ 149478 h 167928"/>
                <a:gd name="connsiteX8" fmla="*/ 28085 w 671868"/>
                <a:gd name="connsiteY8" fmla="*/ 167928 h 167928"/>
                <a:gd name="connsiteX9" fmla="*/ 1876 w 671868"/>
                <a:gd name="connsiteY9" fmla="*/ 138132 h 167928"/>
                <a:gd name="connsiteX10" fmla="*/ 0 w 671868"/>
                <a:gd name="connsiteY10" fmla="*/ 129828 h 167928"/>
                <a:gd name="connsiteX11" fmla="*/ 1876 w 671868"/>
                <a:gd name="connsiteY11" fmla="*/ 121524 h 167928"/>
                <a:gd name="connsiteX12" fmla="*/ 335934 w 671868"/>
                <a:gd name="connsiteY12" fmla="*/ 0 h 167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1868" h="167928">
                  <a:moveTo>
                    <a:pt x="335934" y="0"/>
                  </a:moveTo>
                  <a:cubicBezTo>
                    <a:pt x="500715" y="0"/>
                    <a:pt x="638197" y="52171"/>
                    <a:pt x="669992" y="121524"/>
                  </a:cubicBezTo>
                  <a:lnTo>
                    <a:pt x="671868" y="129828"/>
                  </a:lnTo>
                  <a:lnTo>
                    <a:pt x="669992" y="138132"/>
                  </a:lnTo>
                  <a:lnTo>
                    <a:pt x="643783" y="167928"/>
                  </a:lnTo>
                  <a:lnTo>
                    <a:pt x="627554" y="149478"/>
                  </a:lnTo>
                  <a:cubicBezTo>
                    <a:pt x="567750" y="105546"/>
                    <a:pt x="459520" y="76200"/>
                    <a:pt x="335934" y="76200"/>
                  </a:cubicBezTo>
                  <a:cubicBezTo>
                    <a:pt x="212348" y="76200"/>
                    <a:pt x="104119" y="105546"/>
                    <a:pt x="44314" y="149478"/>
                  </a:cubicBezTo>
                  <a:lnTo>
                    <a:pt x="28085" y="167928"/>
                  </a:lnTo>
                  <a:lnTo>
                    <a:pt x="1876" y="138132"/>
                  </a:lnTo>
                  <a:lnTo>
                    <a:pt x="0" y="129828"/>
                  </a:lnTo>
                  <a:lnTo>
                    <a:pt x="1876" y="121524"/>
                  </a:lnTo>
                  <a:cubicBezTo>
                    <a:pt x="33672" y="52171"/>
                    <a:pt x="171153" y="0"/>
                    <a:pt x="335934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4FE7710D-3F7E-475E-B745-B850D8F181B5}"/>
                </a:ext>
              </a:extLst>
            </p:cNvPr>
            <p:cNvSpPr/>
            <p:nvPr/>
          </p:nvSpPr>
          <p:spPr bwMode="auto">
            <a:xfrm>
              <a:off x="8424055" y="-1085849"/>
              <a:ext cx="671868" cy="167928"/>
            </a:xfrm>
            <a:custGeom>
              <a:avLst/>
              <a:gdLst>
                <a:gd name="connsiteX0" fmla="*/ 335933 w 671868"/>
                <a:gd name="connsiteY0" fmla="*/ 0 h 167928"/>
                <a:gd name="connsiteX1" fmla="*/ 669992 w 671868"/>
                <a:gd name="connsiteY1" fmla="*/ 121524 h 167928"/>
                <a:gd name="connsiteX2" fmla="*/ 671868 w 671868"/>
                <a:gd name="connsiteY2" fmla="*/ 129828 h 167928"/>
                <a:gd name="connsiteX3" fmla="*/ 669992 w 671868"/>
                <a:gd name="connsiteY3" fmla="*/ 138132 h 167928"/>
                <a:gd name="connsiteX4" fmla="*/ 643783 w 671868"/>
                <a:gd name="connsiteY4" fmla="*/ 167928 h 167928"/>
                <a:gd name="connsiteX5" fmla="*/ 627554 w 671868"/>
                <a:gd name="connsiteY5" fmla="*/ 149478 h 167928"/>
                <a:gd name="connsiteX6" fmla="*/ 335933 w 671868"/>
                <a:gd name="connsiteY6" fmla="*/ 76200 h 167928"/>
                <a:gd name="connsiteX7" fmla="*/ 44314 w 671868"/>
                <a:gd name="connsiteY7" fmla="*/ 149478 h 167928"/>
                <a:gd name="connsiteX8" fmla="*/ 28084 w 671868"/>
                <a:gd name="connsiteY8" fmla="*/ 167928 h 167928"/>
                <a:gd name="connsiteX9" fmla="*/ 1875 w 671868"/>
                <a:gd name="connsiteY9" fmla="*/ 138132 h 167928"/>
                <a:gd name="connsiteX10" fmla="*/ 0 w 671868"/>
                <a:gd name="connsiteY10" fmla="*/ 129828 h 167928"/>
                <a:gd name="connsiteX11" fmla="*/ 1875 w 671868"/>
                <a:gd name="connsiteY11" fmla="*/ 121524 h 167928"/>
                <a:gd name="connsiteX12" fmla="*/ 335933 w 671868"/>
                <a:gd name="connsiteY12" fmla="*/ 0 h 167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1868" h="167928">
                  <a:moveTo>
                    <a:pt x="335933" y="0"/>
                  </a:moveTo>
                  <a:cubicBezTo>
                    <a:pt x="500715" y="0"/>
                    <a:pt x="638196" y="52171"/>
                    <a:pt x="669992" y="121524"/>
                  </a:cubicBezTo>
                  <a:lnTo>
                    <a:pt x="671868" y="129828"/>
                  </a:lnTo>
                  <a:lnTo>
                    <a:pt x="669992" y="138132"/>
                  </a:lnTo>
                  <a:lnTo>
                    <a:pt x="643783" y="167928"/>
                  </a:lnTo>
                  <a:lnTo>
                    <a:pt x="627554" y="149478"/>
                  </a:lnTo>
                  <a:cubicBezTo>
                    <a:pt x="567749" y="105546"/>
                    <a:pt x="459520" y="76200"/>
                    <a:pt x="335933" y="76200"/>
                  </a:cubicBezTo>
                  <a:cubicBezTo>
                    <a:pt x="212347" y="76200"/>
                    <a:pt x="104118" y="105546"/>
                    <a:pt x="44314" y="149478"/>
                  </a:cubicBezTo>
                  <a:lnTo>
                    <a:pt x="28084" y="167928"/>
                  </a:lnTo>
                  <a:lnTo>
                    <a:pt x="1875" y="138132"/>
                  </a:lnTo>
                  <a:lnTo>
                    <a:pt x="0" y="129828"/>
                  </a:lnTo>
                  <a:lnTo>
                    <a:pt x="1875" y="121524"/>
                  </a:lnTo>
                  <a:cubicBezTo>
                    <a:pt x="33672" y="52171"/>
                    <a:pt x="171152" y="0"/>
                    <a:pt x="335933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62" name="グループ化 461">
            <a:extLst>
              <a:ext uri="{FF2B5EF4-FFF2-40B4-BE49-F238E27FC236}">
                <a16:creationId xmlns:a16="http://schemas.microsoft.com/office/drawing/2014/main" id="{5B8C6B6F-ADBA-4144-9F20-1B06759DB9D7}"/>
              </a:ext>
            </a:extLst>
          </p:cNvPr>
          <p:cNvGrpSpPr>
            <a:grpSpLocks noChangeAspect="1"/>
          </p:cNvGrpSpPr>
          <p:nvPr/>
        </p:nvGrpSpPr>
        <p:grpSpPr>
          <a:xfrm>
            <a:off x="6384656" y="697864"/>
            <a:ext cx="918138" cy="1740845"/>
            <a:chOff x="-1112674" y="-2550301"/>
            <a:chExt cx="2626838" cy="4980641"/>
          </a:xfrm>
        </p:grpSpPr>
        <p:sp>
          <p:nvSpPr>
            <p:cNvPr id="463" name="フリーフォーム: 図形 462">
              <a:extLst>
                <a:ext uri="{FF2B5EF4-FFF2-40B4-BE49-F238E27FC236}">
                  <a16:creationId xmlns:a16="http://schemas.microsoft.com/office/drawing/2014/main" id="{5B1D0598-3A2C-4D9F-BD65-808016B9E012}"/>
                </a:ext>
              </a:extLst>
            </p:cNvPr>
            <p:cNvSpPr/>
            <p:nvPr/>
          </p:nvSpPr>
          <p:spPr bwMode="auto">
            <a:xfrm>
              <a:off x="-1090128" y="-2428150"/>
              <a:ext cx="2584574" cy="3453356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4" name="台形 463">
              <a:extLst>
                <a:ext uri="{FF2B5EF4-FFF2-40B4-BE49-F238E27FC236}">
                  <a16:creationId xmlns:a16="http://schemas.microsoft.com/office/drawing/2014/main" id="{0A67E592-E966-4B84-83D6-2888DBB6AAC3}"/>
                </a:ext>
              </a:extLst>
            </p:cNvPr>
            <p:cNvSpPr/>
            <p:nvPr/>
          </p:nvSpPr>
          <p:spPr bwMode="auto">
            <a:xfrm rot="18000000">
              <a:off x="570939" y="225548"/>
              <a:ext cx="439196" cy="637644"/>
            </a:xfrm>
            <a:prstGeom prst="trapezoid">
              <a:avLst>
                <a:gd name="adj" fmla="val 39989"/>
              </a:avLst>
            </a:prstGeom>
            <a:solidFill>
              <a:srgbClr val="333399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C02AC19D-B8F4-46DA-B809-492F70035D0F}"/>
                </a:ext>
              </a:extLst>
            </p:cNvPr>
            <p:cNvGrpSpPr/>
            <p:nvPr/>
          </p:nvGrpSpPr>
          <p:grpSpPr>
            <a:xfrm>
              <a:off x="-1112674" y="-2550301"/>
              <a:ext cx="2626838" cy="4980641"/>
              <a:chOff x="5819033" y="1028475"/>
              <a:chExt cx="2626838" cy="4980641"/>
            </a:xfrm>
          </p:grpSpPr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66456A78-676C-4909-96F7-531E3FCE5C84}"/>
                  </a:ext>
                </a:extLst>
              </p:cNvPr>
              <p:cNvSpPr/>
              <p:nvPr/>
            </p:nvSpPr>
            <p:spPr bwMode="auto">
              <a:xfrm rot="13500000">
                <a:off x="5948805" y="4409576"/>
                <a:ext cx="670246" cy="929790"/>
              </a:xfrm>
              <a:custGeom>
                <a:avLst/>
                <a:gdLst>
                  <a:gd name="connsiteX0" fmla="*/ 628676 w 783936"/>
                  <a:gd name="connsiteY0" fmla="*/ 1041435 h 1087505"/>
                  <a:gd name="connsiteX1" fmla="*/ 631673 w 783936"/>
                  <a:gd name="connsiteY1" fmla="*/ 1018667 h 1087505"/>
                  <a:gd name="connsiteX2" fmla="*/ 560430 w 783936"/>
                  <a:gd name="connsiteY2" fmla="*/ 752783 h 1087505"/>
                  <a:gd name="connsiteX3" fmla="*/ 589113 w 783936"/>
                  <a:gd name="connsiteY3" fmla="*/ 733444 h 1087505"/>
                  <a:gd name="connsiteX4" fmla="*/ 642845 w 783936"/>
                  <a:gd name="connsiteY4" fmla="*/ 603723 h 1087505"/>
                  <a:gd name="connsiteX5" fmla="*/ 642845 w 783936"/>
                  <a:gd name="connsiteY5" fmla="*/ 559730 h 1087505"/>
                  <a:gd name="connsiteX6" fmla="*/ 777640 w 783936"/>
                  <a:gd name="connsiteY6" fmla="*/ 326258 h 1087505"/>
                  <a:gd name="connsiteX7" fmla="*/ 760460 w 783936"/>
                  <a:gd name="connsiteY7" fmla="*/ 262141 h 1087505"/>
                  <a:gd name="connsiteX8" fmla="*/ 696343 w 783936"/>
                  <a:gd name="connsiteY8" fmla="*/ 279321 h 1087505"/>
                  <a:gd name="connsiteX9" fmla="*/ 614966 w 783936"/>
                  <a:gd name="connsiteY9" fmla="*/ 420271 h 1087505"/>
                  <a:gd name="connsiteX10" fmla="*/ 602621 w 783936"/>
                  <a:gd name="connsiteY10" fmla="*/ 420271 h 1087505"/>
                  <a:gd name="connsiteX11" fmla="*/ 666744 w 783936"/>
                  <a:gd name="connsiteY11" fmla="*/ 180961 h 1087505"/>
                  <a:gd name="connsiteX12" fmla="*/ 627124 w 783936"/>
                  <a:gd name="connsiteY12" fmla="*/ 112338 h 1087505"/>
                  <a:gd name="connsiteX13" fmla="*/ 558502 w 783936"/>
                  <a:gd name="connsiteY13" fmla="*/ 151958 h 1087505"/>
                  <a:gd name="connsiteX14" fmla="*/ 486607 w 783936"/>
                  <a:gd name="connsiteY14" fmla="*/ 420271 h 1087505"/>
                  <a:gd name="connsiteX15" fmla="*/ 477698 w 783936"/>
                  <a:gd name="connsiteY15" fmla="*/ 420271 h 1087505"/>
                  <a:gd name="connsiteX16" fmla="*/ 477697 w 783936"/>
                  <a:gd name="connsiteY16" fmla="*/ 56030 h 1087505"/>
                  <a:gd name="connsiteX17" fmla="*/ 421668 w 783936"/>
                  <a:gd name="connsiteY17" fmla="*/ 0 h 1087505"/>
                  <a:gd name="connsiteX18" fmla="*/ 365637 w 783936"/>
                  <a:gd name="connsiteY18" fmla="*/ 56030 h 1087505"/>
                  <a:gd name="connsiteX19" fmla="*/ 365637 w 783936"/>
                  <a:gd name="connsiteY19" fmla="*/ 420271 h 1087505"/>
                  <a:gd name="connsiteX20" fmla="*/ 350777 w 783936"/>
                  <a:gd name="connsiteY20" fmla="*/ 420271 h 1087505"/>
                  <a:gd name="connsiteX21" fmla="*/ 276491 w 783936"/>
                  <a:gd name="connsiteY21" fmla="*/ 143034 h 1087505"/>
                  <a:gd name="connsiteX22" fmla="*/ 207868 w 783936"/>
                  <a:gd name="connsiteY22" fmla="*/ 103414 h 1087505"/>
                  <a:gd name="connsiteX23" fmla="*/ 168248 w 783936"/>
                  <a:gd name="connsiteY23" fmla="*/ 172037 h 1087505"/>
                  <a:gd name="connsiteX24" fmla="*/ 246522 w 783936"/>
                  <a:gd name="connsiteY24" fmla="*/ 464158 h 1087505"/>
                  <a:gd name="connsiteX25" fmla="*/ 246522 w 783936"/>
                  <a:gd name="connsiteY25" fmla="*/ 468766 h 1087505"/>
                  <a:gd name="connsiteX26" fmla="*/ 98105 w 783936"/>
                  <a:gd name="connsiteY26" fmla="*/ 383077 h 1087505"/>
                  <a:gd name="connsiteX27" fmla="*/ 8772 w 783936"/>
                  <a:gd name="connsiteY27" fmla="*/ 407014 h 1087505"/>
                  <a:gd name="connsiteX28" fmla="*/ 32708 w 783936"/>
                  <a:gd name="connsiteY28" fmla="*/ 496347 h 1087505"/>
                  <a:gd name="connsiteX29" fmla="*/ 248243 w 783936"/>
                  <a:gd name="connsiteY29" fmla="*/ 620785 h 1087505"/>
                  <a:gd name="connsiteX30" fmla="*/ 250250 w 783936"/>
                  <a:gd name="connsiteY30" fmla="*/ 640696 h 1087505"/>
                  <a:gd name="connsiteX31" fmla="*/ 366898 w 783936"/>
                  <a:gd name="connsiteY31" fmla="*/ 776044 h 1087505"/>
                  <a:gd name="connsiteX32" fmla="*/ 380957 w 783936"/>
                  <a:gd name="connsiteY32" fmla="*/ 778525 h 1087505"/>
                  <a:gd name="connsiteX33" fmla="*/ 457788 w 783936"/>
                  <a:gd name="connsiteY33" fmla="*/ 1065260 h 1087505"/>
                  <a:gd name="connsiteX34" fmla="*/ 494535 w 783936"/>
                  <a:gd name="connsiteY34" fmla="*/ 1086476 h 1087505"/>
                  <a:gd name="connsiteX35" fmla="*/ 610457 w 783936"/>
                  <a:gd name="connsiteY35" fmla="*/ 1055414 h 1087505"/>
                  <a:gd name="connsiteX36" fmla="*/ 628676 w 783936"/>
                  <a:gd name="connsiteY36" fmla="*/ 1041435 h 108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83936" h="1087505">
                    <a:moveTo>
                      <a:pt x="628676" y="1041435"/>
                    </a:moveTo>
                    <a:cubicBezTo>
                      <a:pt x="632515" y="1034785"/>
                      <a:pt x="633818" y="1026670"/>
                      <a:pt x="631673" y="1018667"/>
                    </a:cubicBezTo>
                    <a:lnTo>
                      <a:pt x="560430" y="752783"/>
                    </a:lnTo>
                    <a:lnTo>
                      <a:pt x="589113" y="733444"/>
                    </a:lnTo>
                    <a:cubicBezTo>
                      <a:pt x="622312" y="700245"/>
                      <a:pt x="642845" y="654382"/>
                      <a:pt x="642845" y="603723"/>
                    </a:cubicBezTo>
                    <a:lnTo>
                      <a:pt x="642845" y="559730"/>
                    </a:lnTo>
                    <a:lnTo>
                      <a:pt x="777640" y="326258"/>
                    </a:lnTo>
                    <a:cubicBezTo>
                      <a:pt x="790602" y="303809"/>
                      <a:pt x="782910" y="275102"/>
                      <a:pt x="760460" y="262141"/>
                    </a:cubicBezTo>
                    <a:cubicBezTo>
                      <a:pt x="738011" y="249179"/>
                      <a:pt x="709304" y="256872"/>
                      <a:pt x="696343" y="279321"/>
                    </a:cubicBezTo>
                    <a:lnTo>
                      <a:pt x="614966" y="420271"/>
                    </a:lnTo>
                    <a:lnTo>
                      <a:pt x="602621" y="420271"/>
                    </a:lnTo>
                    <a:lnTo>
                      <a:pt x="666744" y="180961"/>
                    </a:lnTo>
                    <a:cubicBezTo>
                      <a:pt x="674752" y="151071"/>
                      <a:pt x="657014" y="120347"/>
                      <a:pt x="627124" y="112338"/>
                    </a:cubicBezTo>
                    <a:cubicBezTo>
                      <a:pt x="597234" y="104329"/>
                      <a:pt x="566511" y="122067"/>
                      <a:pt x="558502" y="151958"/>
                    </a:cubicBezTo>
                    <a:lnTo>
                      <a:pt x="486607" y="420271"/>
                    </a:lnTo>
                    <a:lnTo>
                      <a:pt x="477698" y="420271"/>
                    </a:lnTo>
                    <a:lnTo>
                      <a:pt x="477697" y="56030"/>
                    </a:lnTo>
                    <a:cubicBezTo>
                      <a:pt x="477697" y="25086"/>
                      <a:pt x="452611" y="0"/>
                      <a:pt x="421668" y="0"/>
                    </a:cubicBezTo>
                    <a:cubicBezTo>
                      <a:pt x="390723" y="0"/>
                      <a:pt x="365637" y="25086"/>
                      <a:pt x="365637" y="56030"/>
                    </a:cubicBezTo>
                    <a:lnTo>
                      <a:pt x="365637" y="420271"/>
                    </a:lnTo>
                    <a:lnTo>
                      <a:pt x="350777" y="420271"/>
                    </a:lnTo>
                    <a:lnTo>
                      <a:pt x="276491" y="143034"/>
                    </a:lnTo>
                    <a:cubicBezTo>
                      <a:pt x="268482" y="113143"/>
                      <a:pt x="237758" y="95405"/>
                      <a:pt x="207868" y="103414"/>
                    </a:cubicBezTo>
                    <a:cubicBezTo>
                      <a:pt x="177978" y="111423"/>
                      <a:pt x="160240" y="142147"/>
                      <a:pt x="168248" y="172037"/>
                    </a:cubicBezTo>
                    <a:lnTo>
                      <a:pt x="246522" y="464158"/>
                    </a:lnTo>
                    <a:lnTo>
                      <a:pt x="246522" y="468766"/>
                    </a:lnTo>
                    <a:lnTo>
                      <a:pt x="98105" y="383077"/>
                    </a:lnTo>
                    <a:cubicBezTo>
                      <a:pt x="66827" y="365018"/>
                      <a:pt x="26830" y="375736"/>
                      <a:pt x="8772" y="407014"/>
                    </a:cubicBezTo>
                    <a:cubicBezTo>
                      <a:pt x="-9287" y="438293"/>
                      <a:pt x="1430" y="478288"/>
                      <a:pt x="32708" y="496347"/>
                    </a:cubicBezTo>
                    <a:lnTo>
                      <a:pt x="248243" y="620785"/>
                    </a:lnTo>
                    <a:lnTo>
                      <a:pt x="250250" y="640696"/>
                    </a:lnTo>
                    <a:cubicBezTo>
                      <a:pt x="263079" y="703393"/>
                      <a:pt x="307892" y="754439"/>
                      <a:pt x="366898" y="776044"/>
                    </a:cubicBezTo>
                    <a:lnTo>
                      <a:pt x="380957" y="778525"/>
                    </a:lnTo>
                    <a:lnTo>
                      <a:pt x="457788" y="1065260"/>
                    </a:lnTo>
                    <a:cubicBezTo>
                      <a:pt x="462077" y="1081266"/>
                      <a:pt x="478528" y="1090765"/>
                      <a:pt x="494535" y="1086476"/>
                    </a:cubicBezTo>
                    <a:lnTo>
                      <a:pt x="610457" y="1055414"/>
                    </a:lnTo>
                    <a:cubicBezTo>
                      <a:pt x="618461" y="1053270"/>
                      <a:pt x="624837" y="1048085"/>
                      <a:pt x="628676" y="104143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2" name="台形 471">
                <a:extLst>
                  <a:ext uri="{FF2B5EF4-FFF2-40B4-BE49-F238E27FC236}">
                    <a16:creationId xmlns:a16="http://schemas.microsoft.com/office/drawing/2014/main" id="{88B3D2AA-C90E-48E6-966B-FCF369F37513}"/>
                  </a:ext>
                </a:extLst>
              </p:cNvPr>
              <p:cNvSpPr/>
              <p:nvPr/>
            </p:nvSpPr>
            <p:spPr bwMode="auto">
              <a:xfrm rot="1800000">
                <a:off x="6395470" y="3835130"/>
                <a:ext cx="370433" cy="948889"/>
              </a:xfrm>
              <a:prstGeom prst="trapezoid">
                <a:avLst>
                  <a:gd name="adj" fmla="val 38021"/>
                </a:avLst>
              </a:prstGeom>
              <a:solidFill>
                <a:srgbClr val="333399">
                  <a:lumMod val="7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8882AFD7-4E58-4CB5-A7FE-A15D88F37D10}"/>
                  </a:ext>
                </a:extLst>
              </p:cNvPr>
              <p:cNvSpPr/>
              <p:nvPr/>
            </p:nvSpPr>
            <p:spPr bwMode="auto">
              <a:xfrm rot="20700000">
                <a:off x="5821860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4" name="四角形: 角を丸くする 473">
                <a:extLst>
                  <a:ext uri="{FF2B5EF4-FFF2-40B4-BE49-F238E27FC236}">
                    <a16:creationId xmlns:a16="http://schemas.microsoft.com/office/drawing/2014/main" id="{BF6AB400-A33E-4B77-8EAC-7C27F1535011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C2DE4E15-075C-4025-9C6F-3A38F81A8698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6" name="四角形: 角を丸くする 475">
                <a:extLst>
                  <a:ext uri="{FF2B5EF4-FFF2-40B4-BE49-F238E27FC236}">
                    <a16:creationId xmlns:a16="http://schemas.microsoft.com/office/drawing/2014/main" id="{785A5CD2-54CF-4D18-AA4F-41CB4DB399EE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B38DADFB-2E14-4850-A48E-AC396B1C0A2D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8" name="台形 477">
                <a:extLst>
                  <a:ext uri="{FF2B5EF4-FFF2-40B4-BE49-F238E27FC236}">
                    <a16:creationId xmlns:a16="http://schemas.microsoft.com/office/drawing/2014/main" id="{DBECA427-6F55-4BA8-9337-7BCD94A8FF9F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solidFill>
                <a:srgbClr val="2D2D8A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AAAEA06D-2A27-4068-AA14-F00B9DAADC22}"/>
                  </a:ext>
                </a:extLst>
              </p:cNvPr>
              <p:cNvSpPr/>
              <p:nvPr/>
            </p:nvSpPr>
            <p:spPr bwMode="auto">
              <a:xfrm>
                <a:off x="6672621" y="3808586"/>
                <a:ext cx="922490" cy="981625"/>
              </a:xfrm>
              <a:custGeom>
                <a:avLst/>
                <a:gdLst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510424 w 922490"/>
                  <a:gd name="connsiteY4" fmla="*/ 981625 h 981625"/>
                  <a:gd name="connsiteX5" fmla="*/ 458587 w 922490"/>
                  <a:gd name="connsiteY5" fmla="*/ 935570 h 981625"/>
                  <a:gd name="connsiteX6" fmla="*/ 406751 w 922490"/>
                  <a:gd name="connsiteY6" fmla="*/ 981625 h 981625"/>
                  <a:gd name="connsiteX7" fmla="*/ 0 w 922490"/>
                  <a:gd name="connsiteY7" fmla="*/ 981625 h 981625"/>
                  <a:gd name="connsiteX8" fmla="*/ 0 w 922490"/>
                  <a:gd name="connsiteY8" fmla="*/ 292715 h 981625"/>
                  <a:gd name="connsiteX9" fmla="*/ 292715 w 922490"/>
                  <a:gd name="connsiteY9" fmla="*/ 0 h 98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2490" h="981625">
                    <a:moveTo>
                      <a:pt x="292715" y="0"/>
                    </a:moveTo>
                    <a:lnTo>
                      <a:pt x="629775" y="0"/>
                    </a:lnTo>
                    <a:cubicBezTo>
                      <a:pt x="791437" y="0"/>
                      <a:pt x="922490" y="131053"/>
                      <a:pt x="922490" y="292715"/>
                    </a:cubicBezTo>
                    <a:lnTo>
                      <a:pt x="922490" y="981625"/>
                    </a:lnTo>
                    <a:lnTo>
                      <a:pt x="510424" y="981625"/>
                    </a:lnTo>
                    <a:lnTo>
                      <a:pt x="458587" y="935570"/>
                    </a:lnTo>
                    <a:lnTo>
                      <a:pt x="406751" y="981625"/>
                    </a:lnTo>
                    <a:lnTo>
                      <a:pt x="0" y="981625"/>
                    </a:lnTo>
                    <a:lnTo>
                      <a:pt x="0" y="292715"/>
                    </a:lnTo>
                    <a:cubicBezTo>
                      <a:pt x="0" y="131053"/>
                      <a:pt x="131053" y="0"/>
                      <a:pt x="292715" y="0"/>
                    </a:cubicBezTo>
                    <a:close/>
                  </a:path>
                </a:pathLst>
              </a:custGeom>
              <a:solidFill>
                <a:srgbClr val="333399">
                  <a:lumMod val="7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4873F1B4-F2EB-4659-93F2-1FA1E97BEEF3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466951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0 w 577050"/>
                  <a:gd name="connsiteY5" fmla="*/ 355600 h 855095"/>
                  <a:gd name="connsiteX6" fmla="*/ 87113 w 577050"/>
                  <a:gd name="connsiteY6" fmla="*/ 355600 h 855095"/>
                  <a:gd name="connsiteX7" fmla="*/ 176013 w 577050"/>
                  <a:gd name="connsiteY7" fmla="*/ 0 h 855095"/>
                  <a:gd name="connsiteX0" fmla="*/ 176013 w 577050"/>
                  <a:gd name="connsiteY0" fmla="*/ 0 h 466951"/>
                  <a:gd name="connsiteX1" fmla="*/ 401038 w 577050"/>
                  <a:gd name="connsiteY1" fmla="*/ 0 h 466951"/>
                  <a:gd name="connsiteX2" fmla="*/ 489938 w 577050"/>
                  <a:gd name="connsiteY2" fmla="*/ 355600 h 466951"/>
                  <a:gd name="connsiteX3" fmla="*/ 577050 w 577050"/>
                  <a:gd name="connsiteY3" fmla="*/ 355600 h 466951"/>
                  <a:gd name="connsiteX4" fmla="*/ 296162 w 577050"/>
                  <a:gd name="connsiteY4" fmla="*/ 466951 h 466951"/>
                  <a:gd name="connsiteX5" fmla="*/ 0 w 577050"/>
                  <a:gd name="connsiteY5" fmla="*/ 355600 h 466951"/>
                  <a:gd name="connsiteX6" fmla="*/ 87113 w 577050"/>
                  <a:gd name="connsiteY6" fmla="*/ 355600 h 466951"/>
                  <a:gd name="connsiteX7" fmla="*/ 176013 w 577050"/>
                  <a:gd name="connsiteY7" fmla="*/ 0 h 466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466951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96162" y="466951"/>
                    </a:lnTo>
                    <a:lnTo>
                      <a:pt x="0" y="355600"/>
                    </a:lnTo>
                    <a:lnTo>
                      <a:pt x="87113" y="355600"/>
                    </a:lnTo>
                    <a:lnTo>
                      <a:pt x="1760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124B1E86-75C0-4B85-B7E0-0A9FDE0BE0CA}"/>
                  </a:ext>
                </a:extLst>
              </p:cNvPr>
              <p:cNvSpPr/>
              <p:nvPr/>
            </p:nvSpPr>
            <p:spPr bwMode="auto">
              <a:xfrm rot="900000" flipH="1">
                <a:off x="7936215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FAE818CC-1B81-4D08-9FD2-685569185FD3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3" name="四角形: 角を丸くする 482">
                <a:extLst>
                  <a:ext uri="{FF2B5EF4-FFF2-40B4-BE49-F238E27FC236}">
                    <a16:creationId xmlns:a16="http://schemas.microsoft.com/office/drawing/2014/main" id="{5922D680-6DCD-4033-B207-3922AB6A3071}"/>
                  </a:ext>
                </a:extLst>
              </p:cNvPr>
              <p:cNvSpPr/>
              <p:nvPr/>
            </p:nvSpPr>
            <p:spPr bwMode="auto">
              <a:xfrm flipH="1">
                <a:off x="7250693" y="5518006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rgbClr val="2D2D8A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4" name="四角形: 角を丸くする 483">
                <a:extLst>
                  <a:ext uri="{FF2B5EF4-FFF2-40B4-BE49-F238E27FC236}">
                    <a16:creationId xmlns:a16="http://schemas.microsoft.com/office/drawing/2014/main" id="{87F9CF21-FA75-49D0-A0A6-1630DE9C3E68}"/>
                  </a:ext>
                </a:extLst>
              </p:cNvPr>
              <p:cNvSpPr/>
              <p:nvPr/>
            </p:nvSpPr>
            <p:spPr bwMode="auto">
              <a:xfrm>
                <a:off x="68720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2D2D8A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2F1D8BB1-A48B-4F55-BB46-3286A152ED1A}"/>
                  </a:ext>
                </a:extLst>
              </p:cNvPr>
              <p:cNvSpPr/>
              <p:nvPr/>
            </p:nvSpPr>
            <p:spPr bwMode="auto">
              <a:xfrm>
                <a:off x="7084963" y="4592150"/>
                <a:ext cx="107061" cy="107061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6" name="二等辺三角形 485">
                <a:extLst>
                  <a:ext uri="{FF2B5EF4-FFF2-40B4-BE49-F238E27FC236}">
                    <a16:creationId xmlns:a16="http://schemas.microsoft.com/office/drawing/2014/main" id="{13E58C5D-100B-42FD-A500-2A22C46077B1}"/>
                  </a:ext>
                </a:extLst>
              </p:cNvPr>
              <p:cNvSpPr/>
              <p:nvPr/>
            </p:nvSpPr>
            <p:spPr bwMode="auto">
              <a:xfrm rot="10800000">
                <a:off x="6966267" y="3912128"/>
                <a:ext cx="329882" cy="558130"/>
              </a:xfrm>
              <a:prstGeom prst="triangl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7" name="二等辺三角形 1">
                <a:extLst>
                  <a:ext uri="{FF2B5EF4-FFF2-40B4-BE49-F238E27FC236}">
                    <a16:creationId xmlns:a16="http://schemas.microsoft.com/office/drawing/2014/main" id="{6D789CDD-AB7F-42E4-81AA-73CA9612E114}"/>
                  </a:ext>
                </a:extLst>
              </p:cNvPr>
              <p:cNvSpPr/>
              <p:nvPr/>
            </p:nvSpPr>
            <p:spPr bwMode="auto">
              <a:xfrm>
                <a:off x="6875520" y="3821418"/>
                <a:ext cx="256410" cy="278128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23359 h 223359"/>
                  <a:gd name="connsiteX1" fmla="*/ 81683 w 256410"/>
                  <a:gd name="connsiteY1" fmla="*/ 0 h 223359"/>
                  <a:gd name="connsiteX2" fmla="*/ 256410 w 256410"/>
                  <a:gd name="connsiteY2" fmla="*/ 47146 h 223359"/>
                  <a:gd name="connsiteX3" fmla="*/ 0 w 256410"/>
                  <a:gd name="connsiteY3" fmla="*/ 223359 h 223359"/>
                  <a:gd name="connsiteX0" fmla="*/ 0 w 256410"/>
                  <a:gd name="connsiteY0" fmla="*/ 278128 h 278128"/>
                  <a:gd name="connsiteX1" fmla="*/ 88827 w 256410"/>
                  <a:gd name="connsiteY1" fmla="*/ 0 h 278128"/>
                  <a:gd name="connsiteX2" fmla="*/ 256410 w 256410"/>
                  <a:gd name="connsiteY2" fmla="*/ 101915 h 278128"/>
                  <a:gd name="connsiteX3" fmla="*/ 0 w 256410"/>
                  <a:gd name="connsiteY3" fmla="*/ 278128 h 27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8">
                    <a:moveTo>
                      <a:pt x="0" y="278128"/>
                    </a:moveTo>
                    <a:lnTo>
                      <a:pt x="88827" y="0"/>
                    </a:lnTo>
                    <a:lnTo>
                      <a:pt x="256410" y="101915"/>
                    </a:lnTo>
                    <a:lnTo>
                      <a:pt x="0" y="278128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8" name="二等辺三角形 1">
                <a:extLst>
                  <a:ext uri="{FF2B5EF4-FFF2-40B4-BE49-F238E27FC236}">
                    <a16:creationId xmlns:a16="http://schemas.microsoft.com/office/drawing/2014/main" id="{5CCD0248-B53C-4F51-96FC-72A923186BB0}"/>
                  </a:ext>
                </a:extLst>
              </p:cNvPr>
              <p:cNvSpPr/>
              <p:nvPr/>
            </p:nvSpPr>
            <p:spPr bwMode="auto">
              <a:xfrm flipH="1">
                <a:off x="7136071" y="3821417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F6C542E3-EE99-4906-ABD3-063F22A4D546}"/>
                  </a:ext>
                </a:extLst>
              </p:cNvPr>
              <p:cNvSpPr/>
              <p:nvPr/>
            </p:nvSpPr>
            <p:spPr bwMode="auto">
              <a:xfrm rot="15223816">
                <a:off x="6591313" y="4069704"/>
                <a:ext cx="692174" cy="193989"/>
              </a:xfrm>
              <a:custGeom>
                <a:avLst/>
                <a:gdLst>
                  <a:gd name="connsiteX0" fmla="*/ 769290 w 769290"/>
                  <a:gd name="connsiteY0" fmla="*/ 193989 h 193989"/>
                  <a:gd name="connsiteX1" fmla="*/ 468190 w 769290"/>
                  <a:gd name="connsiteY1" fmla="*/ 193989 h 193989"/>
                  <a:gd name="connsiteX2" fmla="*/ 468192 w 769290"/>
                  <a:gd name="connsiteY2" fmla="*/ 193988 h 193989"/>
                  <a:gd name="connsiteX3" fmla="*/ 0 w 769290"/>
                  <a:gd name="connsiteY3" fmla="*/ 193988 h 193989"/>
                  <a:gd name="connsiteX4" fmla="*/ 540192 w 769290"/>
                  <a:gd name="connsiteY4" fmla="*/ 0 h 193989"/>
                  <a:gd name="connsiteX5" fmla="*/ 582128 w 769290"/>
                  <a:gd name="connsiteY5" fmla="*/ 98617 h 193989"/>
                  <a:gd name="connsiteX6" fmla="*/ 699941 w 769290"/>
                  <a:gd name="connsiteY6" fmla="*/ 2 h 193989"/>
                  <a:gd name="connsiteX0" fmla="*/ 769589 w 769589"/>
                  <a:gd name="connsiteY0" fmla="*/ 193989 h 208357"/>
                  <a:gd name="connsiteX1" fmla="*/ 468489 w 769589"/>
                  <a:gd name="connsiteY1" fmla="*/ 193989 h 208357"/>
                  <a:gd name="connsiteX2" fmla="*/ 299 w 769589"/>
                  <a:gd name="connsiteY2" fmla="*/ 193988 h 208357"/>
                  <a:gd name="connsiteX3" fmla="*/ 540491 w 769589"/>
                  <a:gd name="connsiteY3" fmla="*/ 0 h 208357"/>
                  <a:gd name="connsiteX4" fmla="*/ 582427 w 769589"/>
                  <a:gd name="connsiteY4" fmla="*/ 98617 h 208357"/>
                  <a:gd name="connsiteX5" fmla="*/ 700240 w 769589"/>
                  <a:gd name="connsiteY5" fmla="*/ 2 h 208357"/>
                  <a:gd name="connsiteX6" fmla="*/ 769589 w 769589"/>
                  <a:gd name="connsiteY6" fmla="*/ 193989 h 208357"/>
                  <a:gd name="connsiteX0" fmla="*/ 769290 w 769290"/>
                  <a:gd name="connsiteY0" fmla="*/ 193989 h 193989"/>
                  <a:gd name="connsiteX1" fmla="*/ 0 w 769290"/>
                  <a:gd name="connsiteY1" fmla="*/ 193988 h 193989"/>
                  <a:gd name="connsiteX2" fmla="*/ 540192 w 769290"/>
                  <a:gd name="connsiteY2" fmla="*/ 0 h 193989"/>
                  <a:gd name="connsiteX3" fmla="*/ 582128 w 769290"/>
                  <a:gd name="connsiteY3" fmla="*/ 98617 h 193989"/>
                  <a:gd name="connsiteX4" fmla="*/ 699941 w 769290"/>
                  <a:gd name="connsiteY4" fmla="*/ 2 h 193989"/>
                  <a:gd name="connsiteX5" fmla="*/ 769290 w 769290"/>
                  <a:gd name="connsiteY5" fmla="*/ 193989 h 19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9290" h="193989">
                    <a:moveTo>
                      <a:pt x="769290" y="193989"/>
                    </a:moveTo>
                    <a:lnTo>
                      <a:pt x="0" y="193988"/>
                    </a:lnTo>
                    <a:lnTo>
                      <a:pt x="540192" y="0"/>
                    </a:lnTo>
                    <a:lnTo>
                      <a:pt x="582128" y="98617"/>
                    </a:lnTo>
                    <a:lnTo>
                      <a:pt x="699941" y="2"/>
                    </a:lnTo>
                    <a:lnTo>
                      <a:pt x="769290" y="193989"/>
                    </a:lnTo>
                    <a:close/>
                  </a:path>
                </a:pathLst>
              </a:custGeom>
              <a:solidFill>
                <a:srgbClr val="333399">
                  <a:lumMod val="60000"/>
                  <a:lumOff val="4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BFC43613-C56C-4989-9C04-D7DE20024FC4}"/>
                  </a:ext>
                </a:extLst>
              </p:cNvPr>
              <p:cNvSpPr/>
              <p:nvPr/>
            </p:nvSpPr>
            <p:spPr bwMode="auto">
              <a:xfrm rot="6376184" flipH="1">
                <a:off x="6970865" y="4069704"/>
                <a:ext cx="692174" cy="193989"/>
              </a:xfrm>
              <a:custGeom>
                <a:avLst/>
                <a:gdLst>
                  <a:gd name="connsiteX0" fmla="*/ 769290 w 769290"/>
                  <a:gd name="connsiteY0" fmla="*/ 193989 h 193989"/>
                  <a:gd name="connsiteX1" fmla="*/ 468190 w 769290"/>
                  <a:gd name="connsiteY1" fmla="*/ 193989 h 193989"/>
                  <a:gd name="connsiteX2" fmla="*/ 468192 w 769290"/>
                  <a:gd name="connsiteY2" fmla="*/ 193988 h 193989"/>
                  <a:gd name="connsiteX3" fmla="*/ 0 w 769290"/>
                  <a:gd name="connsiteY3" fmla="*/ 193988 h 193989"/>
                  <a:gd name="connsiteX4" fmla="*/ 540192 w 769290"/>
                  <a:gd name="connsiteY4" fmla="*/ 0 h 193989"/>
                  <a:gd name="connsiteX5" fmla="*/ 582128 w 769290"/>
                  <a:gd name="connsiteY5" fmla="*/ 98617 h 193989"/>
                  <a:gd name="connsiteX6" fmla="*/ 699941 w 769290"/>
                  <a:gd name="connsiteY6" fmla="*/ 2 h 193989"/>
                  <a:gd name="connsiteX0" fmla="*/ 769589 w 769589"/>
                  <a:gd name="connsiteY0" fmla="*/ 193989 h 208357"/>
                  <a:gd name="connsiteX1" fmla="*/ 468489 w 769589"/>
                  <a:gd name="connsiteY1" fmla="*/ 193989 h 208357"/>
                  <a:gd name="connsiteX2" fmla="*/ 299 w 769589"/>
                  <a:gd name="connsiteY2" fmla="*/ 193988 h 208357"/>
                  <a:gd name="connsiteX3" fmla="*/ 540491 w 769589"/>
                  <a:gd name="connsiteY3" fmla="*/ 0 h 208357"/>
                  <a:gd name="connsiteX4" fmla="*/ 582427 w 769589"/>
                  <a:gd name="connsiteY4" fmla="*/ 98617 h 208357"/>
                  <a:gd name="connsiteX5" fmla="*/ 700240 w 769589"/>
                  <a:gd name="connsiteY5" fmla="*/ 2 h 208357"/>
                  <a:gd name="connsiteX6" fmla="*/ 769589 w 769589"/>
                  <a:gd name="connsiteY6" fmla="*/ 193989 h 208357"/>
                  <a:gd name="connsiteX0" fmla="*/ 769290 w 769290"/>
                  <a:gd name="connsiteY0" fmla="*/ 193989 h 193989"/>
                  <a:gd name="connsiteX1" fmla="*/ 0 w 769290"/>
                  <a:gd name="connsiteY1" fmla="*/ 193988 h 193989"/>
                  <a:gd name="connsiteX2" fmla="*/ 540192 w 769290"/>
                  <a:gd name="connsiteY2" fmla="*/ 0 h 193989"/>
                  <a:gd name="connsiteX3" fmla="*/ 582128 w 769290"/>
                  <a:gd name="connsiteY3" fmla="*/ 98617 h 193989"/>
                  <a:gd name="connsiteX4" fmla="*/ 699941 w 769290"/>
                  <a:gd name="connsiteY4" fmla="*/ 2 h 193989"/>
                  <a:gd name="connsiteX5" fmla="*/ 769290 w 769290"/>
                  <a:gd name="connsiteY5" fmla="*/ 193989 h 19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9290" h="193989">
                    <a:moveTo>
                      <a:pt x="769290" y="193989"/>
                    </a:moveTo>
                    <a:lnTo>
                      <a:pt x="0" y="193988"/>
                    </a:lnTo>
                    <a:lnTo>
                      <a:pt x="540192" y="0"/>
                    </a:lnTo>
                    <a:lnTo>
                      <a:pt x="582128" y="98617"/>
                    </a:lnTo>
                    <a:lnTo>
                      <a:pt x="699941" y="2"/>
                    </a:lnTo>
                    <a:lnTo>
                      <a:pt x="769290" y="193989"/>
                    </a:lnTo>
                    <a:close/>
                  </a:path>
                </a:pathLst>
              </a:custGeom>
              <a:solidFill>
                <a:srgbClr val="333399">
                  <a:lumMod val="60000"/>
                  <a:lumOff val="4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98BFEB61-79AE-40F9-B053-E68223147549}"/>
                  </a:ext>
                </a:extLst>
              </p:cNvPr>
              <p:cNvGrpSpPr/>
              <p:nvPr/>
            </p:nvGrpSpPr>
            <p:grpSpPr>
              <a:xfrm>
                <a:off x="6937191" y="3927849"/>
                <a:ext cx="393349" cy="335557"/>
                <a:chOff x="6931226" y="6256185"/>
                <a:chExt cx="393349" cy="335557"/>
              </a:xfrm>
            </p:grpSpPr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146194C0-131D-4947-8E88-AD2067FEFE73}"/>
                    </a:ext>
                  </a:extLst>
                </p:cNvPr>
                <p:cNvSpPr/>
                <p:nvPr/>
              </p:nvSpPr>
              <p:spPr bwMode="auto">
                <a:xfrm>
                  <a:off x="6981544" y="6330059"/>
                  <a:ext cx="288412" cy="261683"/>
                </a:xfrm>
                <a:custGeom>
                  <a:avLst/>
                  <a:gdLst>
                    <a:gd name="connsiteX0" fmla="*/ 188379 w 369092"/>
                    <a:gd name="connsiteY0" fmla="*/ 64 h 234126"/>
                    <a:gd name="connsiteX1" fmla="*/ 368834 w 369092"/>
                    <a:gd name="connsiteY1" fmla="*/ 145260 h 234126"/>
                    <a:gd name="connsiteX2" fmla="*/ 223896 w 369092"/>
                    <a:gd name="connsiteY2" fmla="*/ 228940 h 234126"/>
                    <a:gd name="connsiteX3" fmla="*/ 188379 w 369092"/>
                    <a:gd name="connsiteY3" fmla="*/ 64 h 234126"/>
                    <a:gd name="connsiteX4" fmla="*/ 180831 w 369092"/>
                    <a:gd name="connsiteY4" fmla="*/ 0 h 234126"/>
                    <a:gd name="connsiteX5" fmla="*/ 145315 w 369092"/>
                    <a:gd name="connsiteY5" fmla="*/ 228876 h 234126"/>
                    <a:gd name="connsiteX6" fmla="*/ 376 w 369092"/>
                    <a:gd name="connsiteY6" fmla="*/ 145196 h 234126"/>
                    <a:gd name="connsiteX7" fmla="*/ 180831 w 369092"/>
                    <a:gd name="connsiteY7" fmla="*/ 0 h 234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69092" h="234126">
                      <a:moveTo>
                        <a:pt x="188379" y="64"/>
                      </a:moveTo>
                      <a:cubicBezTo>
                        <a:pt x="248531" y="48463"/>
                        <a:pt x="362172" y="109972"/>
                        <a:pt x="368834" y="145260"/>
                      </a:cubicBezTo>
                      <a:cubicBezTo>
                        <a:pt x="375495" y="180546"/>
                        <a:pt x="251494" y="254251"/>
                        <a:pt x="223896" y="228940"/>
                      </a:cubicBezTo>
                      <a:cubicBezTo>
                        <a:pt x="196298" y="203629"/>
                        <a:pt x="200218" y="76356"/>
                        <a:pt x="188379" y="64"/>
                      </a:cubicBezTo>
                      <a:close/>
                      <a:moveTo>
                        <a:pt x="180831" y="0"/>
                      </a:moveTo>
                      <a:cubicBezTo>
                        <a:pt x="168992" y="76292"/>
                        <a:pt x="172544" y="205464"/>
                        <a:pt x="145315" y="228876"/>
                      </a:cubicBezTo>
                      <a:cubicBezTo>
                        <a:pt x="118087" y="252289"/>
                        <a:pt x="-7745" y="181752"/>
                        <a:pt x="376" y="145196"/>
                      </a:cubicBezTo>
                      <a:cubicBezTo>
                        <a:pt x="8498" y="108639"/>
                        <a:pt x="120680" y="48399"/>
                        <a:pt x="18083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32C27FE4-697B-4B43-B847-BBE3A5B366E9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37644" y="6149767"/>
                  <a:ext cx="180514" cy="393349"/>
                </a:xfrm>
                <a:custGeom>
                  <a:avLst/>
                  <a:gdLst>
                    <a:gd name="connsiteX0" fmla="*/ 638 w 254482"/>
                    <a:gd name="connsiteY0" fmla="*/ 42164 h 393349"/>
                    <a:gd name="connsiteX1" fmla="*/ 87647 w 254482"/>
                    <a:gd name="connsiteY1" fmla="*/ 182727 h 393349"/>
                    <a:gd name="connsiteX2" fmla="*/ 96975 w 254482"/>
                    <a:gd name="connsiteY2" fmla="*/ 196676 h 393349"/>
                    <a:gd name="connsiteX3" fmla="*/ 87649 w 254482"/>
                    <a:gd name="connsiteY3" fmla="*/ 210623 h 393349"/>
                    <a:gd name="connsiteX4" fmla="*/ 2073 w 254482"/>
                    <a:gd name="connsiteY4" fmla="*/ 367242 h 393349"/>
                    <a:gd name="connsiteX5" fmla="*/ 252598 w 254482"/>
                    <a:gd name="connsiteY5" fmla="*/ 367242 h 393349"/>
                    <a:gd name="connsiteX6" fmla="*/ 166891 w 254482"/>
                    <a:gd name="connsiteY6" fmla="*/ 210365 h 393349"/>
                    <a:gd name="connsiteX7" fmla="*/ 157726 w 254482"/>
                    <a:gd name="connsiteY7" fmla="*/ 196673 h 393349"/>
                    <a:gd name="connsiteX8" fmla="*/ 166889 w 254482"/>
                    <a:gd name="connsiteY8" fmla="*/ 182984 h 393349"/>
                    <a:gd name="connsiteX9" fmla="*/ 252596 w 254482"/>
                    <a:gd name="connsiteY9" fmla="*/ 26107 h 393349"/>
                    <a:gd name="connsiteX10" fmla="*/ 2071 w 254482"/>
                    <a:gd name="connsiteY10" fmla="*/ 26107 h 393349"/>
                    <a:gd name="connsiteX11" fmla="*/ 638 w 254482"/>
                    <a:gd name="connsiteY11" fmla="*/ 42164 h 39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4482" h="393349">
                      <a:moveTo>
                        <a:pt x="638" y="42164"/>
                      </a:moveTo>
                      <a:cubicBezTo>
                        <a:pt x="6387" y="74135"/>
                        <a:pt x="49924" y="130291"/>
                        <a:pt x="87647" y="182727"/>
                      </a:cubicBezTo>
                      <a:lnTo>
                        <a:pt x="96975" y="196676"/>
                      </a:lnTo>
                      <a:lnTo>
                        <a:pt x="87649" y="210623"/>
                      </a:lnTo>
                      <a:cubicBezTo>
                        <a:pt x="42381" y="273545"/>
                        <a:pt x="-11258" y="341825"/>
                        <a:pt x="2073" y="367242"/>
                      </a:cubicBezTo>
                      <a:cubicBezTo>
                        <a:pt x="19848" y="401132"/>
                        <a:pt x="235765" y="402961"/>
                        <a:pt x="252598" y="367242"/>
                      </a:cubicBezTo>
                      <a:cubicBezTo>
                        <a:pt x="265223" y="340453"/>
                        <a:pt x="211937" y="272859"/>
                        <a:pt x="166891" y="210365"/>
                      </a:cubicBezTo>
                      <a:lnTo>
                        <a:pt x="157726" y="196673"/>
                      </a:lnTo>
                      <a:lnTo>
                        <a:pt x="166889" y="182984"/>
                      </a:lnTo>
                      <a:cubicBezTo>
                        <a:pt x="211935" y="120490"/>
                        <a:pt x="265221" y="52896"/>
                        <a:pt x="252596" y="26107"/>
                      </a:cubicBezTo>
                      <a:cubicBezTo>
                        <a:pt x="235763" y="-9612"/>
                        <a:pt x="19846" y="-7783"/>
                        <a:pt x="2071" y="26107"/>
                      </a:cubicBezTo>
                      <a:cubicBezTo>
                        <a:pt x="-151" y="30343"/>
                        <a:pt x="-513" y="35770"/>
                        <a:pt x="638" y="4216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8" name="四角形: 角を丸くする 517">
                  <a:extLst>
                    <a:ext uri="{FF2B5EF4-FFF2-40B4-BE49-F238E27FC236}">
                      <a16:creationId xmlns:a16="http://schemas.microsoft.com/office/drawing/2014/main" id="{6C0337D1-20D0-47EC-8735-51509A55D428}"/>
                    </a:ext>
                  </a:extLst>
                </p:cNvPr>
                <p:cNvSpPr/>
                <p:nvPr/>
              </p:nvSpPr>
              <p:spPr bwMode="auto">
                <a:xfrm>
                  <a:off x="7077915" y="6291263"/>
                  <a:ext cx="99686" cy="113136"/>
                </a:xfrm>
                <a:prstGeom prst="roundRect">
                  <a:avLst>
                    <a:gd name="adj" fmla="val 28953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30ED41BD-2455-4CF2-9916-6F5DB36EA650}"/>
                  </a:ext>
                </a:extLst>
              </p:cNvPr>
              <p:cNvSpPr/>
              <p:nvPr/>
            </p:nvSpPr>
            <p:spPr bwMode="auto">
              <a:xfrm rot="2700000">
                <a:off x="6840693" y="1525287"/>
                <a:ext cx="1800935" cy="807312"/>
              </a:xfrm>
              <a:custGeom>
                <a:avLst/>
                <a:gdLst>
                  <a:gd name="connsiteX0" fmla="*/ 913929 w 1827859"/>
                  <a:gd name="connsiteY0" fmla="*/ 0 h 1231279"/>
                  <a:gd name="connsiteX1" fmla="*/ 1825703 w 1827859"/>
                  <a:gd name="connsiteY1" fmla="*/ 604155 h 1231279"/>
                  <a:gd name="connsiteX2" fmla="*/ 1827859 w 1827859"/>
                  <a:gd name="connsiteY2" fmla="*/ 615640 h 1231279"/>
                  <a:gd name="connsiteX3" fmla="*/ 1825703 w 1827859"/>
                  <a:gd name="connsiteY3" fmla="*/ 627124 h 1231279"/>
                  <a:gd name="connsiteX4" fmla="*/ 913929 w 1827859"/>
                  <a:gd name="connsiteY4" fmla="*/ 1231279 h 1231279"/>
                  <a:gd name="connsiteX5" fmla="*/ 2155 w 1827859"/>
                  <a:gd name="connsiteY5" fmla="*/ 627124 h 1231279"/>
                  <a:gd name="connsiteX6" fmla="*/ 0 w 1827859"/>
                  <a:gd name="connsiteY6" fmla="*/ 615640 h 1231279"/>
                  <a:gd name="connsiteX7" fmla="*/ 2155 w 1827859"/>
                  <a:gd name="connsiteY7" fmla="*/ 604155 h 1231279"/>
                  <a:gd name="connsiteX8" fmla="*/ 913929 w 1827859"/>
                  <a:gd name="connsiteY8" fmla="*/ 0 h 123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7859" h="1231279">
                    <a:moveTo>
                      <a:pt x="913929" y="0"/>
                    </a:moveTo>
                    <a:cubicBezTo>
                      <a:pt x="1363680" y="0"/>
                      <a:pt x="1738920" y="259365"/>
                      <a:pt x="1825703" y="604155"/>
                    </a:cubicBezTo>
                    <a:lnTo>
                      <a:pt x="1827859" y="615640"/>
                    </a:lnTo>
                    <a:lnTo>
                      <a:pt x="1825703" y="627124"/>
                    </a:lnTo>
                    <a:cubicBezTo>
                      <a:pt x="1738920" y="971914"/>
                      <a:pt x="1363680" y="1231279"/>
                      <a:pt x="913929" y="1231279"/>
                    </a:cubicBezTo>
                    <a:cubicBezTo>
                      <a:pt x="464178" y="1231279"/>
                      <a:pt x="88938" y="971914"/>
                      <a:pt x="2155" y="627124"/>
                    </a:cubicBezTo>
                    <a:lnTo>
                      <a:pt x="0" y="615640"/>
                    </a:lnTo>
                    <a:lnTo>
                      <a:pt x="2155" y="604155"/>
                    </a:lnTo>
                    <a:cubicBezTo>
                      <a:pt x="88938" y="259365"/>
                      <a:pt x="464178" y="0"/>
                      <a:pt x="91392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3" name="月 492">
                <a:extLst>
                  <a:ext uri="{FF2B5EF4-FFF2-40B4-BE49-F238E27FC236}">
                    <a16:creationId xmlns:a16="http://schemas.microsoft.com/office/drawing/2014/main" id="{C78064E7-DDCF-4E0D-8952-859FBFDDF989}"/>
                  </a:ext>
                </a:extLst>
              </p:cNvPr>
              <p:cNvSpPr/>
              <p:nvPr/>
            </p:nvSpPr>
            <p:spPr bwMode="auto">
              <a:xfrm rot="2576229">
                <a:off x="6254389" y="1046077"/>
                <a:ext cx="546655" cy="1424471"/>
              </a:xfrm>
              <a:prstGeom prst="moon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4" name="月 493">
                <a:extLst>
                  <a:ext uri="{FF2B5EF4-FFF2-40B4-BE49-F238E27FC236}">
                    <a16:creationId xmlns:a16="http://schemas.microsoft.com/office/drawing/2014/main" id="{25E226E9-B6C2-454D-85B3-CB4EDB3DF83F}"/>
                  </a:ext>
                </a:extLst>
              </p:cNvPr>
              <p:cNvSpPr/>
              <p:nvPr/>
            </p:nvSpPr>
            <p:spPr bwMode="auto">
              <a:xfrm rot="5400000">
                <a:off x="6447974" y="1995570"/>
                <a:ext cx="126936" cy="817253"/>
              </a:xfrm>
              <a:prstGeom prst="moon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5" name="月 494">
                <a:extLst>
                  <a:ext uri="{FF2B5EF4-FFF2-40B4-BE49-F238E27FC236}">
                    <a16:creationId xmlns:a16="http://schemas.microsoft.com/office/drawing/2014/main" id="{61FDE346-A9C8-40B1-8012-EA17C11B246F}"/>
                  </a:ext>
                </a:extLst>
              </p:cNvPr>
              <p:cNvSpPr/>
              <p:nvPr/>
            </p:nvSpPr>
            <p:spPr bwMode="auto">
              <a:xfrm rot="5400000">
                <a:off x="7674795" y="1995570"/>
                <a:ext cx="126938" cy="817253"/>
              </a:xfrm>
              <a:prstGeom prst="moon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4D522314-718E-4BFF-9EDE-CA128E257948}"/>
                  </a:ext>
                </a:extLst>
              </p:cNvPr>
              <p:cNvGrpSpPr/>
              <p:nvPr/>
            </p:nvGrpSpPr>
            <p:grpSpPr>
              <a:xfrm>
                <a:off x="6128823" y="2486376"/>
                <a:ext cx="690181" cy="296736"/>
                <a:chOff x="6128823" y="2418951"/>
                <a:chExt cx="690181" cy="296736"/>
              </a:xfrm>
            </p:grpSpPr>
            <p:sp>
              <p:nvSpPr>
                <p:cNvPr id="512" name="月 511">
                  <a:extLst>
                    <a:ext uri="{FF2B5EF4-FFF2-40B4-BE49-F238E27FC236}">
                      <a16:creationId xmlns:a16="http://schemas.microsoft.com/office/drawing/2014/main" id="{31964933-636D-47BC-B09D-E5232A2E9564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50747" y="23961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3" name="月 512">
                  <a:extLst>
                    <a:ext uri="{FF2B5EF4-FFF2-40B4-BE49-F238E27FC236}">
                      <a16:creationId xmlns:a16="http://schemas.microsoft.com/office/drawing/2014/main" id="{71D14765-42BE-4FB5-9CFF-E9F63760D746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18997" y="24215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722524E7-12F1-4DDB-8F33-B01DCF9E8B4F}"/>
                    </a:ext>
                  </a:extLst>
                </p:cNvPr>
                <p:cNvSpPr/>
                <p:nvPr/>
              </p:nvSpPr>
              <p:spPr bwMode="auto">
                <a:xfrm>
                  <a:off x="6225138" y="2453222"/>
                  <a:ext cx="593866" cy="262465"/>
                </a:xfrm>
                <a:custGeom>
                  <a:avLst/>
                  <a:gdLst>
                    <a:gd name="connsiteX0" fmla="*/ 296933 w 593866"/>
                    <a:gd name="connsiteY0" fmla="*/ 0 h 262465"/>
                    <a:gd name="connsiteX1" fmla="*/ 593866 w 593866"/>
                    <a:gd name="connsiteY1" fmla="*/ 149752 h 262465"/>
                    <a:gd name="connsiteX2" fmla="*/ 506897 w 593866"/>
                    <a:gd name="connsiteY2" fmla="*/ 255643 h 262465"/>
                    <a:gd name="connsiteX3" fmla="*/ 486834 w 593866"/>
                    <a:gd name="connsiteY3" fmla="*/ 262465 h 262465"/>
                    <a:gd name="connsiteX4" fmla="*/ 412513 w 593866"/>
                    <a:gd name="connsiteY4" fmla="*/ 237193 h 262465"/>
                    <a:gd name="connsiteX5" fmla="*/ 296933 w 593866"/>
                    <a:gd name="connsiteY5" fmla="*/ 225425 h 262465"/>
                    <a:gd name="connsiteX6" fmla="*/ 181353 w 593866"/>
                    <a:gd name="connsiteY6" fmla="*/ 237193 h 262465"/>
                    <a:gd name="connsiteX7" fmla="*/ 107032 w 593866"/>
                    <a:gd name="connsiteY7" fmla="*/ 262465 h 262465"/>
                    <a:gd name="connsiteX8" fmla="*/ 86970 w 593866"/>
                    <a:gd name="connsiteY8" fmla="*/ 255643 h 262465"/>
                    <a:gd name="connsiteX9" fmla="*/ 0 w 593866"/>
                    <a:gd name="connsiteY9" fmla="*/ 149752 h 262465"/>
                    <a:gd name="connsiteX10" fmla="*/ 296933 w 593866"/>
                    <a:gd name="connsiteY10" fmla="*/ 0 h 262465"/>
                    <a:gd name="connsiteX0" fmla="*/ 296933 w 593866"/>
                    <a:gd name="connsiteY0" fmla="*/ 225425 h 316865"/>
                    <a:gd name="connsiteX1" fmla="*/ 181353 w 593866"/>
                    <a:gd name="connsiteY1" fmla="*/ 237193 h 316865"/>
                    <a:gd name="connsiteX2" fmla="*/ 107032 w 593866"/>
                    <a:gd name="connsiteY2" fmla="*/ 262465 h 316865"/>
                    <a:gd name="connsiteX3" fmla="*/ 86970 w 593866"/>
                    <a:gd name="connsiteY3" fmla="*/ 255643 h 316865"/>
                    <a:gd name="connsiteX4" fmla="*/ 0 w 593866"/>
                    <a:gd name="connsiteY4" fmla="*/ 149752 h 316865"/>
                    <a:gd name="connsiteX5" fmla="*/ 296933 w 593866"/>
                    <a:gd name="connsiteY5" fmla="*/ 0 h 316865"/>
                    <a:gd name="connsiteX6" fmla="*/ 593866 w 593866"/>
                    <a:gd name="connsiteY6" fmla="*/ 149752 h 316865"/>
                    <a:gd name="connsiteX7" fmla="*/ 506897 w 593866"/>
                    <a:gd name="connsiteY7" fmla="*/ 255643 h 316865"/>
                    <a:gd name="connsiteX8" fmla="*/ 486834 w 593866"/>
                    <a:gd name="connsiteY8" fmla="*/ 262465 h 316865"/>
                    <a:gd name="connsiteX9" fmla="*/ 412513 w 593866"/>
                    <a:gd name="connsiteY9" fmla="*/ 237193 h 316865"/>
                    <a:gd name="connsiteX10" fmla="*/ 388373 w 593866"/>
                    <a:gd name="connsiteY10" fmla="*/ 316865 h 316865"/>
                    <a:gd name="connsiteX0" fmla="*/ 181353 w 593866"/>
                    <a:gd name="connsiteY0" fmla="*/ 237193 h 316865"/>
                    <a:gd name="connsiteX1" fmla="*/ 107032 w 593866"/>
                    <a:gd name="connsiteY1" fmla="*/ 262465 h 316865"/>
                    <a:gd name="connsiteX2" fmla="*/ 86970 w 593866"/>
                    <a:gd name="connsiteY2" fmla="*/ 255643 h 316865"/>
                    <a:gd name="connsiteX3" fmla="*/ 0 w 593866"/>
                    <a:gd name="connsiteY3" fmla="*/ 149752 h 316865"/>
                    <a:gd name="connsiteX4" fmla="*/ 296933 w 593866"/>
                    <a:gd name="connsiteY4" fmla="*/ 0 h 316865"/>
                    <a:gd name="connsiteX5" fmla="*/ 593866 w 593866"/>
                    <a:gd name="connsiteY5" fmla="*/ 149752 h 316865"/>
                    <a:gd name="connsiteX6" fmla="*/ 506897 w 593866"/>
                    <a:gd name="connsiteY6" fmla="*/ 255643 h 316865"/>
                    <a:gd name="connsiteX7" fmla="*/ 486834 w 593866"/>
                    <a:gd name="connsiteY7" fmla="*/ 262465 h 316865"/>
                    <a:gd name="connsiteX8" fmla="*/ 412513 w 593866"/>
                    <a:gd name="connsiteY8" fmla="*/ 237193 h 316865"/>
                    <a:gd name="connsiteX9" fmla="*/ 388373 w 593866"/>
                    <a:gd name="connsiteY9" fmla="*/ 316865 h 316865"/>
                    <a:gd name="connsiteX0" fmla="*/ 107032 w 593866"/>
                    <a:gd name="connsiteY0" fmla="*/ 262465 h 316865"/>
                    <a:gd name="connsiteX1" fmla="*/ 86970 w 593866"/>
                    <a:gd name="connsiteY1" fmla="*/ 255643 h 316865"/>
                    <a:gd name="connsiteX2" fmla="*/ 0 w 593866"/>
                    <a:gd name="connsiteY2" fmla="*/ 149752 h 316865"/>
                    <a:gd name="connsiteX3" fmla="*/ 296933 w 593866"/>
                    <a:gd name="connsiteY3" fmla="*/ 0 h 316865"/>
                    <a:gd name="connsiteX4" fmla="*/ 593866 w 593866"/>
                    <a:gd name="connsiteY4" fmla="*/ 149752 h 316865"/>
                    <a:gd name="connsiteX5" fmla="*/ 506897 w 593866"/>
                    <a:gd name="connsiteY5" fmla="*/ 255643 h 316865"/>
                    <a:gd name="connsiteX6" fmla="*/ 486834 w 593866"/>
                    <a:gd name="connsiteY6" fmla="*/ 262465 h 316865"/>
                    <a:gd name="connsiteX7" fmla="*/ 412513 w 593866"/>
                    <a:gd name="connsiteY7" fmla="*/ 237193 h 316865"/>
                    <a:gd name="connsiteX8" fmla="*/ 388373 w 593866"/>
                    <a:gd name="connsiteY8" fmla="*/ 316865 h 3168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  <a:gd name="connsiteX7" fmla="*/ 412513 w 593866"/>
                    <a:gd name="connsiteY7" fmla="*/ 237193 h 2624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3866" h="262465">
                      <a:moveTo>
                        <a:pt x="107032" y="262465"/>
                      </a:moveTo>
                      <a:lnTo>
                        <a:pt x="86970" y="255643"/>
                      </a:lnTo>
                      <a:cubicBezTo>
                        <a:pt x="33236" y="228543"/>
                        <a:pt x="0" y="191105"/>
                        <a:pt x="0" y="149752"/>
                      </a:cubicBezTo>
                      <a:cubicBezTo>
                        <a:pt x="0" y="67046"/>
                        <a:pt x="132941" y="0"/>
                        <a:pt x="296933" y="0"/>
                      </a:cubicBezTo>
                      <a:cubicBezTo>
                        <a:pt x="460925" y="0"/>
                        <a:pt x="593866" y="67046"/>
                        <a:pt x="593866" y="149752"/>
                      </a:cubicBezTo>
                      <a:cubicBezTo>
                        <a:pt x="593866" y="191105"/>
                        <a:pt x="560631" y="228543"/>
                        <a:pt x="506897" y="255643"/>
                      </a:cubicBezTo>
                      <a:lnTo>
                        <a:pt x="486834" y="262465"/>
                      </a:lnTo>
                    </a:path>
                  </a:pathLst>
                </a:cu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5" name="月 514">
                  <a:extLst>
                    <a:ext uri="{FF2B5EF4-FFF2-40B4-BE49-F238E27FC236}">
                      <a16:creationId xmlns:a16="http://schemas.microsoft.com/office/drawing/2014/main" id="{576A8A8F-89F5-4A26-B1AC-C9AC7C40952C}"/>
                    </a:ext>
                  </a:extLst>
                </p:cNvPr>
                <p:cNvSpPr/>
                <p:nvPr/>
              </p:nvSpPr>
              <p:spPr bwMode="auto">
                <a:xfrm rot="5400000">
                  <a:off x="6444594" y="2204953"/>
                  <a:ext cx="154957" cy="582954"/>
                </a:xfrm>
                <a:prstGeom prst="moon">
                  <a:avLst>
                    <a:gd name="adj" fmla="val 40210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45FA248C-1779-4E78-B080-0CF837F85703}"/>
                  </a:ext>
                </a:extLst>
              </p:cNvPr>
              <p:cNvGrpSpPr/>
              <p:nvPr/>
            </p:nvGrpSpPr>
            <p:grpSpPr>
              <a:xfrm>
                <a:off x="6395697" y="2528386"/>
                <a:ext cx="236349" cy="236349"/>
                <a:chOff x="6395697" y="2460961"/>
                <a:chExt cx="236349" cy="236349"/>
              </a:xfrm>
            </p:grpSpPr>
            <p:sp>
              <p:nvSpPr>
                <p:cNvPr id="509" name="楕円 508">
                  <a:extLst>
                    <a:ext uri="{FF2B5EF4-FFF2-40B4-BE49-F238E27FC236}">
                      <a16:creationId xmlns:a16="http://schemas.microsoft.com/office/drawing/2014/main" id="{AC8B1281-DF5D-419F-83CF-8AE07CE42C4C}"/>
                    </a:ext>
                  </a:extLst>
                </p:cNvPr>
                <p:cNvSpPr/>
                <p:nvPr/>
              </p:nvSpPr>
              <p:spPr bwMode="auto">
                <a:xfrm>
                  <a:off x="6395697" y="2460961"/>
                  <a:ext cx="236349" cy="236349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0" name="楕円 509">
                  <a:extLst>
                    <a:ext uri="{FF2B5EF4-FFF2-40B4-BE49-F238E27FC236}">
                      <a16:creationId xmlns:a16="http://schemas.microsoft.com/office/drawing/2014/main" id="{96BEF8D2-46FB-4391-BF94-3A9AECAEF9D1}"/>
                    </a:ext>
                  </a:extLst>
                </p:cNvPr>
                <p:cNvSpPr/>
                <p:nvPr/>
              </p:nvSpPr>
              <p:spPr bwMode="auto">
                <a:xfrm flipV="1">
                  <a:off x="6478462" y="2490827"/>
                  <a:ext cx="142158" cy="14215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1" name="楕円 510">
                  <a:extLst>
                    <a:ext uri="{FF2B5EF4-FFF2-40B4-BE49-F238E27FC236}">
                      <a16:creationId xmlns:a16="http://schemas.microsoft.com/office/drawing/2014/main" id="{5C5912C9-5929-47B1-B4C4-47C361BF54F3}"/>
                    </a:ext>
                  </a:extLst>
                </p:cNvPr>
                <p:cNvSpPr/>
                <p:nvPr/>
              </p:nvSpPr>
              <p:spPr bwMode="auto">
                <a:xfrm flipV="1">
                  <a:off x="6441772" y="2616415"/>
                  <a:ext cx="58673" cy="58672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C9C8109B-D53B-40F5-A918-7655EEE7119C}"/>
                  </a:ext>
                </a:extLst>
              </p:cNvPr>
              <p:cNvGrpSpPr/>
              <p:nvPr/>
            </p:nvGrpSpPr>
            <p:grpSpPr>
              <a:xfrm flipH="1">
                <a:off x="7445023" y="2486376"/>
                <a:ext cx="690181" cy="296736"/>
                <a:chOff x="6128823" y="2418951"/>
                <a:chExt cx="690181" cy="296736"/>
              </a:xfrm>
            </p:grpSpPr>
            <p:sp>
              <p:nvSpPr>
                <p:cNvPr id="505" name="月 504">
                  <a:extLst>
                    <a:ext uri="{FF2B5EF4-FFF2-40B4-BE49-F238E27FC236}">
                      <a16:creationId xmlns:a16="http://schemas.microsoft.com/office/drawing/2014/main" id="{7DF4B28E-C24D-4418-8B1D-EA65A5D30A65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50747" y="23961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6" name="月 505">
                  <a:extLst>
                    <a:ext uri="{FF2B5EF4-FFF2-40B4-BE49-F238E27FC236}">
                      <a16:creationId xmlns:a16="http://schemas.microsoft.com/office/drawing/2014/main" id="{43D348BD-678C-44F2-AD8B-3B5164BD5BA4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6218997" y="2421593"/>
                  <a:ext cx="123402" cy="303750"/>
                </a:xfrm>
                <a:prstGeom prst="moon">
                  <a:avLst>
                    <a:gd name="adj" fmla="val 50502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BEA21C2D-8428-4F1F-9A33-C7597EB1DEBB}"/>
                    </a:ext>
                  </a:extLst>
                </p:cNvPr>
                <p:cNvSpPr/>
                <p:nvPr/>
              </p:nvSpPr>
              <p:spPr bwMode="auto">
                <a:xfrm>
                  <a:off x="6225138" y="2453222"/>
                  <a:ext cx="593866" cy="262465"/>
                </a:xfrm>
                <a:custGeom>
                  <a:avLst/>
                  <a:gdLst>
                    <a:gd name="connsiteX0" fmla="*/ 296933 w 593866"/>
                    <a:gd name="connsiteY0" fmla="*/ 0 h 262465"/>
                    <a:gd name="connsiteX1" fmla="*/ 593866 w 593866"/>
                    <a:gd name="connsiteY1" fmla="*/ 149752 h 262465"/>
                    <a:gd name="connsiteX2" fmla="*/ 506897 w 593866"/>
                    <a:gd name="connsiteY2" fmla="*/ 255643 h 262465"/>
                    <a:gd name="connsiteX3" fmla="*/ 486834 w 593866"/>
                    <a:gd name="connsiteY3" fmla="*/ 262465 h 262465"/>
                    <a:gd name="connsiteX4" fmla="*/ 412513 w 593866"/>
                    <a:gd name="connsiteY4" fmla="*/ 237193 h 262465"/>
                    <a:gd name="connsiteX5" fmla="*/ 296933 w 593866"/>
                    <a:gd name="connsiteY5" fmla="*/ 225425 h 262465"/>
                    <a:gd name="connsiteX6" fmla="*/ 181353 w 593866"/>
                    <a:gd name="connsiteY6" fmla="*/ 237193 h 262465"/>
                    <a:gd name="connsiteX7" fmla="*/ 107032 w 593866"/>
                    <a:gd name="connsiteY7" fmla="*/ 262465 h 262465"/>
                    <a:gd name="connsiteX8" fmla="*/ 86970 w 593866"/>
                    <a:gd name="connsiteY8" fmla="*/ 255643 h 262465"/>
                    <a:gd name="connsiteX9" fmla="*/ 0 w 593866"/>
                    <a:gd name="connsiteY9" fmla="*/ 149752 h 262465"/>
                    <a:gd name="connsiteX10" fmla="*/ 296933 w 593866"/>
                    <a:gd name="connsiteY10" fmla="*/ 0 h 262465"/>
                    <a:gd name="connsiteX0" fmla="*/ 296933 w 593866"/>
                    <a:gd name="connsiteY0" fmla="*/ 225425 h 316865"/>
                    <a:gd name="connsiteX1" fmla="*/ 181353 w 593866"/>
                    <a:gd name="connsiteY1" fmla="*/ 237193 h 316865"/>
                    <a:gd name="connsiteX2" fmla="*/ 107032 w 593866"/>
                    <a:gd name="connsiteY2" fmla="*/ 262465 h 316865"/>
                    <a:gd name="connsiteX3" fmla="*/ 86970 w 593866"/>
                    <a:gd name="connsiteY3" fmla="*/ 255643 h 316865"/>
                    <a:gd name="connsiteX4" fmla="*/ 0 w 593866"/>
                    <a:gd name="connsiteY4" fmla="*/ 149752 h 316865"/>
                    <a:gd name="connsiteX5" fmla="*/ 296933 w 593866"/>
                    <a:gd name="connsiteY5" fmla="*/ 0 h 316865"/>
                    <a:gd name="connsiteX6" fmla="*/ 593866 w 593866"/>
                    <a:gd name="connsiteY6" fmla="*/ 149752 h 316865"/>
                    <a:gd name="connsiteX7" fmla="*/ 506897 w 593866"/>
                    <a:gd name="connsiteY7" fmla="*/ 255643 h 316865"/>
                    <a:gd name="connsiteX8" fmla="*/ 486834 w 593866"/>
                    <a:gd name="connsiteY8" fmla="*/ 262465 h 316865"/>
                    <a:gd name="connsiteX9" fmla="*/ 412513 w 593866"/>
                    <a:gd name="connsiteY9" fmla="*/ 237193 h 316865"/>
                    <a:gd name="connsiteX10" fmla="*/ 388373 w 593866"/>
                    <a:gd name="connsiteY10" fmla="*/ 316865 h 316865"/>
                    <a:gd name="connsiteX0" fmla="*/ 181353 w 593866"/>
                    <a:gd name="connsiteY0" fmla="*/ 237193 h 316865"/>
                    <a:gd name="connsiteX1" fmla="*/ 107032 w 593866"/>
                    <a:gd name="connsiteY1" fmla="*/ 262465 h 316865"/>
                    <a:gd name="connsiteX2" fmla="*/ 86970 w 593866"/>
                    <a:gd name="connsiteY2" fmla="*/ 255643 h 316865"/>
                    <a:gd name="connsiteX3" fmla="*/ 0 w 593866"/>
                    <a:gd name="connsiteY3" fmla="*/ 149752 h 316865"/>
                    <a:gd name="connsiteX4" fmla="*/ 296933 w 593866"/>
                    <a:gd name="connsiteY4" fmla="*/ 0 h 316865"/>
                    <a:gd name="connsiteX5" fmla="*/ 593866 w 593866"/>
                    <a:gd name="connsiteY5" fmla="*/ 149752 h 316865"/>
                    <a:gd name="connsiteX6" fmla="*/ 506897 w 593866"/>
                    <a:gd name="connsiteY6" fmla="*/ 255643 h 316865"/>
                    <a:gd name="connsiteX7" fmla="*/ 486834 w 593866"/>
                    <a:gd name="connsiteY7" fmla="*/ 262465 h 316865"/>
                    <a:gd name="connsiteX8" fmla="*/ 412513 w 593866"/>
                    <a:gd name="connsiteY8" fmla="*/ 237193 h 316865"/>
                    <a:gd name="connsiteX9" fmla="*/ 388373 w 593866"/>
                    <a:gd name="connsiteY9" fmla="*/ 316865 h 316865"/>
                    <a:gd name="connsiteX0" fmla="*/ 107032 w 593866"/>
                    <a:gd name="connsiteY0" fmla="*/ 262465 h 316865"/>
                    <a:gd name="connsiteX1" fmla="*/ 86970 w 593866"/>
                    <a:gd name="connsiteY1" fmla="*/ 255643 h 316865"/>
                    <a:gd name="connsiteX2" fmla="*/ 0 w 593866"/>
                    <a:gd name="connsiteY2" fmla="*/ 149752 h 316865"/>
                    <a:gd name="connsiteX3" fmla="*/ 296933 w 593866"/>
                    <a:gd name="connsiteY3" fmla="*/ 0 h 316865"/>
                    <a:gd name="connsiteX4" fmla="*/ 593866 w 593866"/>
                    <a:gd name="connsiteY4" fmla="*/ 149752 h 316865"/>
                    <a:gd name="connsiteX5" fmla="*/ 506897 w 593866"/>
                    <a:gd name="connsiteY5" fmla="*/ 255643 h 316865"/>
                    <a:gd name="connsiteX6" fmla="*/ 486834 w 593866"/>
                    <a:gd name="connsiteY6" fmla="*/ 262465 h 316865"/>
                    <a:gd name="connsiteX7" fmla="*/ 412513 w 593866"/>
                    <a:gd name="connsiteY7" fmla="*/ 237193 h 316865"/>
                    <a:gd name="connsiteX8" fmla="*/ 388373 w 593866"/>
                    <a:gd name="connsiteY8" fmla="*/ 316865 h 3168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  <a:gd name="connsiteX7" fmla="*/ 412513 w 593866"/>
                    <a:gd name="connsiteY7" fmla="*/ 237193 h 262465"/>
                    <a:gd name="connsiteX0" fmla="*/ 107032 w 593866"/>
                    <a:gd name="connsiteY0" fmla="*/ 262465 h 262465"/>
                    <a:gd name="connsiteX1" fmla="*/ 86970 w 593866"/>
                    <a:gd name="connsiteY1" fmla="*/ 255643 h 262465"/>
                    <a:gd name="connsiteX2" fmla="*/ 0 w 593866"/>
                    <a:gd name="connsiteY2" fmla="*/ 149752 h 262465"/>
                    <a:gd name="connsiteX3" fmla="*/ 296933 w 593866"/>
                    <a:gd name="connsiteY3" fmla="*/ 0 h 262465"/>
                    <a:gd name="connsiteX4" fmla="*/ 593866 w 593866"/>
                    <a:gd name="connsiteY4" fmla="*/ 149752 h 262465"/>
                    <a:gd name="connsiteX5" fmla="*/ 506897 w 593866"/>
                    <a:gd name="connsiteY5" fmla="*/ 255643 h 262465"/>
                    <a:gd name="connsiteX6" fmla="*/ 486834 w 593866"/>
                    <a:gd name="connsiteY6" fmla="*/ 262465 h 26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3866" h="262465">
                      <a:moveTo>
                        <a:pt x="107032" y="262465"/>
                      </a:moveTo>
                      <a:lnTo>
                        <a:pt x="86970" y="255643"/>
                      </a:lnTo>
                      <a:cubicBezTo>
                        <a:pt x="33236" y="228543"/>
                        <a:pt x="0" y="191105"/>
                        <a:pt x="0" y="149752"/>
                      </a:cubicBezTo>
                      <a:cubicBezTo>
                        <a:pt x="0" y="67046"/>
                        <a:pt x="132941" y="0"/>
                        <a:pt x="296933" y="0"/>
                      </a:cubicBezTo>
                      <a:cubicBezTo>
                        <a:pt x="460925" y="0"/>
                        <a:pt x="593866" y="67046"/>
                        <a:pt x="593866" y="149752"/>
                      </a:cubicBezTo>
                      <a:cubicBezTo>
                        <a:pt x="593866" y="191105"/>
                        <a:pt x="560631" y="228543"/>
                        <a:pt x="506897" y="255643"/>
                      </a:cubicBezTo>
                      <a:lnTo>
                        <a:pt x="486834" y="262465"/>
                      </a:lnTo>
                    </a:path>
                  </a:pathLst>
                </a:cu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8" name="月 507">
                  <a:extLst>
                    <a:ext uri="{FF2B5EF4-FFF2-40B4-BE49-F238E27FC236}">
                      <a16:creationId xmlns:a16="http://schemas.microsoft.com/office/drawing/2014/main" id="{DD9082A5-D5FE-46AF-9053-E08B9EFC90AC}"/>
                    </a:ext>
                  </a:extLst>
                </p:cNvPr>
                <p:cNvSpPr/>
                <p:nvPr/>
              </p:nvSpPr>
              <p:spPr bwMode="auto">
                <a:xfrm rot="5400000">
                  <a:off x="6444594" y="2204953"/>
                  <a:ext cx="154957" cy="582954"/>
                </a:xfrm>
                <a:prstGeom prst="moon">
                  <a:avLst>
                    <a:gd name="adj" fmla="val 40210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6797FBB6-58B8-4330-859D-3C7CDD87324D}"/>
                  </a:ext>
                </a:extLst>
              </p:cNvPr>
              <p:cNvGrpSpPr/>
              <p:nvPr/>
            </p:nvGrpSpPr>
            <p:grpSpPr>
              <a:xfrm flipH="1">
                <a:off x="7631981" y="2528386"/>
                <a:ext cx="236349" cy="236349"/>
                <a:chOff x="6395697" y="2460961"/>
                <a:chExt cx="236349" cy="236349"/>
              </a:xfrm>
            </p:grpSpPr>
            <p:sp>
              <p:nvSpPr>
                <p:cNvPr id="502" name="楕円 501">
                  <a:extLst>
                    <a:ext uri="{FF2B5EF4-FFF2-40B4-BE49-F238E27FC236}">
                      <a16:creationId xmlns:a16="http://schemas.microsoft.com/office/drawing/2014/main" id="{8D73059D-2381-4566-9F8F-BC7C9136FA8D}"/>
                    </a:ext>
                  </a:extLst>
                </p:cNvPr>
                <p:cNvSpPr/>
                <p:nvPr/>
              </p:nvSpPr>
              <p:spPr bwMode="auto">
                <a:xfrm>
                  <a:off x="6395697" y="2460961"/>
                  <a:ext cx="236349" cy="236349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56000BB4-E62A-4D0A-8FAA-3D7A6FE9EF2F}"/>
                    </a:ext>
                  </a:extLst>
                </p:cNvPr>
                <p:cNvSpPr/>
                <p:nvPr/>
              </p:nvSpPr>
              <p:spPr bwMode="auto">
                <a:xfrm flipV="1">
                  <a:off x="6478462" y="2490827"/>
                  <a:ext cx="142158" cy="14215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4" name="楕円 503">
                  <a:extLst>
                    <a:ext uri="{FF2B5EF4-FFF2-40B4-BE49-F238E27FC236}">
                      <a16:creationId xmlns:a16="http://schemas.microsoft.com/office/drawing/2014/main" id="{6502D8AE-583A-48AE-89C9-B6C15771020E}"/>
                    </a:ext>
                  </a:extLst>
                </p:cNvPr>
                <p:cNvSpPr/>
                <p:nvPr/>
              </p:nvSpPr>
              <p:spPr bwMode="auto">
                <a:xfrm flipV="1">
                  <a:off x="6441772" y="2616415"/>
                  <a:ext cx="58673" cy="58672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00" name="月 499">
                <a:extLst>
                  <a:ext uri="{FF2B5EF4-FFF2-40B4-BE49-F238E27FC236}">
                    <a16:creationId xmlns:a16="http://schemas.microsoft.com/office/drawing/2014/main" id="{AC24E159-5FC8-4A4B-8192-861240C24E3B}"/>
                  </a:ext>
                </a:extLst>
              </p:cNvPr>
              <p:cNvSpPr/>
              <p:nvPr/>
            </p:nvSpPr>
            <p:spPr bwMode="auto">
              <a:xfrm rot="16200000">
                <a:off x="7092480" y="3052500"/>
                <a:ext cx="82482" cy="215320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1" name="月 500">
                <a:extLst>
                  <a:ext uri="{FF2B5EF4-FFF2-40B4-BE49-F238E27FC236}">
                    <a16:creationId xmlns:a16="http://schemas.microsoft.com/office/drawing/2014/main" id="{12205D73-A38F-4A0D-8CD1-0865B0A0ADC9}"/>
                  </a:ext>
                </a:extLst>
              </p:cNvPr>
              <p:cNvSpPr/>
              <p:nvPr/>
            </p:nvSpPr>
            <p:spPr bwMode="auto">
              <a:xfrm rot="16200000">
                <a:off x="7070253" y="2995053"/>
                <a:ext cx="126936" cy="817253"/>
              </a:xfrm>
              <a:prstGeom prst="moon">
                <a:avLst>
                  <a:gd name="adj" fmla="val 23736"/>
                </a:avLst>
              </a:pr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D7339C14-DCD1-415B-948D-66E280BAA150}"/>
                </a:ext>
              </a:extLst>
            </p:cNvPr>
            <p:cNvGrpSpPr/>
            <p:nvPr/>
          </p:nvGrpSpPr>
          <p:grpSpPr>
            <a:xfrm>
              <a:off x="514225" y="-133863"/>
              <a:ext cx="845131" cy="1064927"/>
              <a:chOff x="5913961" y="1206738"/>
              <a:chExt cx="845131" cy="1064927"/>
            </a:xfrm>
          </p:grpSpPr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DC437564-9B14-4E1F-897D-A82BB9804C50}"/>
                  </a:ext>
                </a:extLst>
              </p:cNvPr>
              <p:cNvSpPr/>
              <p:nvPr/>
            </p:nvSpPr>
            <p:spPr bwMode="auto">
              <a:xfrm rot="1832324">
                <a:off x="5992481" y="1413402"/>
                <a:ext cx="610920" cy="358416"/>
              </a:xfrm>
              <a:custGeom>
                <a:avLst/>
                <a:gdLst>
                  <a:gd name="connsiteX0" fmla="*/ 156404 w 502749"/>
                  <a:gd name="connsiteY0" fmla="*/ 19743 h 294954"/>
                  <a:gd name="connsiteX1" fmla="*/ 232665 w 502749"/>
                  <a:gd name="connsiteY1" fmla="*/ 980 h 294954"/>
                  <a:gd name="connsiteX2" fmla="*/ 500970 w 502749"/>
                  <a:gd name="connsiteY2" fmla="*/ 187334 h 294954"/>
                  <a:gd name="connsiteX3" fmla="*/ 502749 w 502749"/>
                  <a:gd name="connsiteY3" fmla="*/ 206257 h 294954"/>
                  <a:gd name="connsiteX4" fmla="*/ 366689 w 502749"/>
                  <a:gd name="connsiteY4" fmla="*/ 264211 h 294954"/>
                  <a:gd name="connsiteX5" fmla="*/ 366925 w 502749"/>
                  <a:gd name="connsiteY5" fmla="*/ 263299 h 294954"/>
                  <a:gd name="connsiteX6" fmla="*/ 362908 w 502749"/>
                  <a:gd name="connsiteY6" fmla="*/ 225458 h 294954"/>
                  <a:gd name="connsiteX7" fmla="*/ 245144 w 502749"/>
                  <a:gd name="connsiteY7" fmla="*/ 143664 h 294954"/>
                  <a:gd name="connsiteX8" fmla="*/ 143365 w 502749"/>
                  <a:gd name="connsiteY8" fmla="*/ 244658 h 294954"/>
                  <a:gd name="connsiteX9" fmla="*/ 141260 w 502749"/>
                  <a:gd name="connsiteY9" fmla="*/ 244458 h 294954"/>
                  <a:gd name="connsiteX10" fmla="*/ 139333 w 502749"/>
                  <a:gd name="connsiteY10" fmla="*/ 250665 h 294954"/>
                  <a:gd name="connsiteX11" fmla="*/ 72516 w 502749"/>
                  <a:gd name="connsiteY11" fmla="*/ 294954 h 294954"/>
                  <a:gd name="connsiteX12" fmla="*/ 1473 w 502749"/>
                  <a:gd name="connsiteY12" fmla="*/ 237053 h 294954"/>
                  <a:gd name="connsiteX13" fmla="*/ 872 w 502749"/>
                  <a:gd name="connsiteY13" fmla="*/ 231086 h 294954"/>
                  <a:gd name="connsiteX14" fmla="*/ 782 w 502749"/>
                  <a:gd name="connsiteY14" fmla="*/ 231077 h 294954"/>
                  <a:gd name="connsiteX15" fmla="*/ 840 w 502749"/>
                  <a:gd name="connsiteY15" fmla="*/ 230766 h 294954"/>
                  <a:gd name="connsiteX16" fmla="*/ 0 w 502749"/>
                  <a:gd name="connsiteY16" fmla="*/ 222438 h 294954"/>
                  <a:gd name="connsiteX17" fmla="*/ 5699 w 502749"/>
                  <a:gd name="connsiteY17" fmla="*/ 194212 h 294954"/>
                  <a:gd name="connsiteX18" fmla="*/ 8354 w 502749"/>
                  <a:gd name="connsiteY18" fmla="*/ 190274 h 294954"/>
                  <a:gd name="connsiteX19" fmla="*/ 9067 w 502749"/>
                  <a:gd name="connsiteY19" fmla="*/ 186434 h 294954"/>
                  <a:gd name="connsiteX20" fmla="*/ 156404 w 502749"/>
                  <a:gd name="connsiteY20" fmla="*/ 19743 h 294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02749" h="294954">
                    <a:moveTo>
                      <a:pt x="156404" y="19743"/>
                    </a:moveTo>
                    <a:cubicBezTo>
                      <a:pt x="180198" y="9791"/>
                      <a:pt x="205830" y="3326"/>
                      <a:pt x="232665" y="980"/>
                    </a:cubicBezTo>
                    <a:cubicBezTo>
                      <a:pt x="355342" y="-9749"/>
                      <a:pt x="468192" y="68632"/>
                      <a:pt x="500970" y="187334"/>
                    </a:cubicBezTo>
                    <a:lnTo>
                      <a:pt x="502749" y="206257"/>
                    </a:lnTo>
                    <a:lnTo>
                      <a:pt x="366689" y="264211"/>
                    </a:lnTo>
                    <a:lnTo>
                      <a:pt x="366925" y="263299"/>
                    </a:lnTo>
                    <a:cubicBezTo>
                      <a:pt x="367802" y="251138"/>
                      <a:pt x="366505" y="238483"/>
                      <a:pt x="362908" y="225458"/>
                    </a:cubicBezTo>
                    <a:cubicBezTo>
                      <a:pt x="348521" y="173358"/>
                      <a:pt x="298989" y="138955"/>
                      <a:pt x="245144" y="143664"/>
                    </a:cubicBezTo>
                    <a:cubicBezTo>
                      <a:pt x="191299" y="148373"/>
                      <a:pt x="148490" y="190851"/>
                      <a:pt x="143365" y="244658"/>
                    </a:cubicBezTo>
                    <a:lnTo>
                      <a:pt x="141260" y="244458"/>
                    </a:lnTo>
                    <a:lnTo>
                      <a:pt x="139333" y="250665"/>
                    </a:lnTo>
                    <a:cubicBezTo>
                      <a:pt x="128325" y="276692"/>
                      <a:pt x="102553" y="294954"/>
                      <a:pt x="72516" y="294954"/>
                    </a:cubicBezTo>
                    <a:cubicBezTo>
                      <a:pt x="37473" y="294954"/>
                      <a:pt x="8235" y="270097"/>
                      <a:pt x="1473" y="237053"/>
                    </a:cubicBezTo>
                    <a:lnTo>
                      <a:pt x="872" y="231086"/>
                    </a:lnTo>
                    <a:lnTo>
                      <a:pt x="782" y="231077"/>
                    </a:lnTo>
                    <a:cubicBezTo>
                      <a:pt x="801" y="230974"/>
                      <a:pt x="821" y="230870"/>
                      <a:pt x="840" y="230766"/>
                    </a:cubicBezTo>
                    <a:lnTo>
                      <a:pt x="0" y="222438"/>
                    </a:lnTo>
                    <a:cubicBezTo>
                      <a:pt x="0" y="212426"/>
                      <a:pt x="2029" y="202888"/>
                      <a:pt x="5699" y="194212"/>
                    </a:cubicBezTo>
                    <a:lnTo>
                      <a:pt x="8354" y="190274"/>
                    </a:lnTo>
                    <a:lnTo>
                      <a:pt x="9067" y="186434"/>
                    </a:lnTo>
                    <a:cubicBezTo>
                      <a:pt x="30192" y="110836"/>
                      <a:pt x="85024" y="49598"/>
                      <a:pt x="156404" y="1974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78237CDE-B3EE-446F-BCB0-A6F3A5D310FF}"/>
                  </a:ext>
                </a:extLst>
              </p:cNvPr>
              <p:cNvSpPr/>
              <p:nvPr/>
            </p:nvSpPr>
            <p:spPr bwMode="auto">
              <a:xfrm rot="10800000" flipH="1">
                <a:off x="6335935" y="1206738"/>
                <a:ext cx="235724" cy="535292"/>
              </a:xfrm>
              <a:custGeom>
                <a:avLst/>
                <a:gdLst>
                  <a:gd name="connsiteX0" fmla="*/ 70445 w 214386"/>
                  <a:gd name="connsiteY0" fmla="*/ 484921 h 486836"/>
                  <a:gd name="connsiteX1" fmla="*/ 27986 w 214386"/>
                  <a:gd name="connsiteY1" fmla="*/ 479331 h 486836"/>
                  <a:gd name="connsiteX2" fmla="*/ 7505 w 214386"/>
                  <a:gd name="connsiteY2" fmla="*/ 402896 h 486836"/>
                  <a:gd name="connsiteX3" fmla="*/ 97806 w 214386"/>
                  <a:gd name="connsiteY3" fmla="*/ 246491 h 486836"/>
                  <a:gd name="connsiteX4" fmla="*/ 97806 w 214386"/>
                  <a:gd name="connsiteY4" fmla="*/ 58290 h 486836"/>
                  <a:gd name="connsiteX5" fmla="*/ 156096 w 214386"/>
                  <a:gd name="connsiteY5" fmla="*/ 0 h 486836"/>
                  <a:gd name="connsiteX6" fmla="*/ 214386 w 214386"/>
                  <a:gd name="connsiteY6" fmla="*/ 58290 h 486836"/>
                  <a:gd name="connsiteX7" fmla="*/ 214386 w 214386"/>
                  <a:gd name="connsiteY7" fmla="*/ 254666 h 486836"/>
                  <a:gd name="connsiteX8" fmla="*/ 209806 w 214386"/>
                  <a:gd name="connsiteY8" fmla="*/ 277355 h 486836"/>
                  <a:gd name="connsiteX9" fmla="*/ 205061 w 214386"/>
                  <a:gd name="connsiteY9" fmla="*/ 284393 h 486836"/>
                  <a:gd name="connsiteX10" fmla="*/ 204945 w 214386"/>
                  <a:gd name="connsiteY10" fmla="*/ 284738 h 486836"/>
                  <a:gd name="connsiteX11" fmla="*/ 104421 w 214386"/>
                  <a:gd name="connsiteY11" fmla="*/ 458850 h 486836"/>
                  <a:gd name="connsiteX12" fmla="*/ 70445 w 214386"/>
                  <a:gd name="connsiteY12" fmla="*/ 484921 h 4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86" h="486836">
                    <a:moveTo>
                      <a:pt x="70445" y="484921"/>
                    </a:moveTo>
                    <a:cubicBezTo>
                      <a:pt x="56613" y="488627"/>
                      <a:pt x="41367" y="487057"/>
                      <a:pt x="27986" y="479331"/>
                    </a:cubicBezTo>
                    <a:cubicBezTo>
                      <a:pt x="1223" y="463879"/>
                      <a:pt x="-7946" y="429659"/>
                      <a:pt x="7505" y="402896"/>
                    </a:cubicBezTo>
                    <a:lnTo>
                      <a:pt x="97806" y="246491"/>
                    </a:lnTo>
                    <a:lnTo>
                      <a:pt x="97806" y="58290"/>
                    </a:lnTo>
                    <a:cubicBezTo>
                      <a:pt x="97806" y="26097"/>
                      <a:pt x="123903" y="0"/>
                      <a:pt x="156096" y="0"/>
                    </a:cubicBezTo>
                    <a:cubicBezTo>
                      <a:pt x="188289" y="0"/>
                      <a:pt x="214386" y="26097"/>
                      <a:pt x="214386" y="58290"/>
                    </a:cubicBezTo>
                    <a:lnTo>
                      <a:pt x="214386" y="254666"/>
                    </a:lnTo>
                    <a:cubicBezTo>
                      <a:pt x="214386" y="262714"/>
                      <a:pt x="212755" y="270382"/>
                      <a:pt x="209806" y="277355"/>
                    </a:cubicBezTo>
                    <a:lnTo>
                      <a:pt x="205061" y="284393"/>
                    </a:lnTo>
                    <a:lnTo>
                      <a:pt x="204945" y="284738"/>
                    </a:lnTo>
                    <a:lnTo>
                      <a:pt x="104421" y="458850"/>
                    </a:lnTo>
                    <a:cubicBezTo>
                      <a:pt x="96695" y="472232"/>
                      <a:pt x="84277" y="481215"/>
                      <a:pt x="70445" y="4849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5A063AAB-8983-466F-BBF4-C3C9DA6D7740}"/>
                  </a:ext>
                </a:extLst>
              </p:cNvPr>
              <p:cNvSpPr/>
              <p:nvPr/>
            </p:nvSpPr>
            <p:spPr bwMode="auto">
              <a:xfrm rot="12600000" flipH="1">
                <a:off x="6408650" y="1214581"/>
                <a:ext cx="251166" cy="620492"/>
              </a:xfrm>
              <a:custGeom>
                <a:avLst/>
                <a:gdLst>
                  <a:gd name="connsiteX0" fmla="*/ 70445 w 214386"/>
                  <a:gd name="connsiteY0" fmla="*/ 484921 h 486836"/>
                  <a:gd name="connsiteX1" fmla="*/ 27986 w 214386"/>
                  <a:gd name="connsiteY1" fmla="*/ 479331 h 486836"/>
                  <a:gd name="connsiteX2" fmla="*/ 7505 w 214386"/>
                  <a:gd name="connsiteY2" fmla="*/ 402896 h 486836"/>
                  <a:gd name="connsiteX3" fmla="*/ 97806 w 214386"/>
                  <a:gd name="connsiteY3" fmla="*/ 246491 h 486836"/>
                  <a:gd name="connsiteX4" fmla="*/ 97806 w 214386"/>
                  <a:gd name="connsiteY4" fmla="*/ 58290 h 486836"/>
                  <a:gd name="connsiteX5" fmla="*/ 156096 w 214386"/>
                  <a:gd name="connsiteY5" fmla="*/ 0 h 486836"/>
                  <a:gd name="connsiteX6" fmla="*/ 214386 w 214386"/>
                  <a:gd name="connsiteY6" fmla="*/ 58290 h 486836"/>
                  <a:gd name="connsiteX7" fmla="*/ 214386 w 214386"/>
                  <a:gd name="connsiteY7" fmla="*/ 254666 h 486836"/>
                  <a:gd name="connsiteX8" fmla="*/ 209806 w 214386"/>
                  <a:gd name="connsiteY8" fmla="*/ 277355 h 486836"/>
                  <a:gd name="connsiteX9" fmla="*/ 205061 w 214386"/>
                  <a:gd name="connsiteY9" fmla="*/ 284393 h 486836"/>
                  <a:gd name="connsiteX10" fmla="*/ 204945 w 214386"/>
                  <a:gd name="connsiteY10" fmla="*/ 284738 h 486836"/>
                  <a:gd name="connsiteX11" fmla="*/ 104421 w 214386"/>
                  <a:gd name="connsiteY11" fmla="*/ 458850 h 486836"/>
                  <a:gd name="connsiteX12" fmla="*/ 70445 w 214386"/>
                  <a:gd name="connsiteY12" fmla="*/ 484921 h 4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86" h="486836">
                    <a:moveTo>
                      <a:pt x="70445" y="484921"/>
                    </a:moveTo>
                    <a:cubicBezTo>
                      <a:pt x="56613" y="488627"/>
                      <a:pt x="41367" y="487057"/>
                      <a:pt x="27986" y="479331"/>
                    </a:cubicBezTo>
                    <a:cubicBezTo>
                      <a:pt x="1223" y="463879"/>
                      <a:pt x="-7946" y="429659"/>
                      <a:pt x="7505" y="402896"/>
                    </a:cubicBezTo>
                    <a:lnTo>
                      <a:pt x="97806" y="246491"/>
                    </a:lnTo>
                    <a:lnTo>
                      <a:pt x="97806" y="58290"/>
                    </a:lnTo>
                    <a:cubicBezTo>
                      <a:pt x="97806" y="26097"/>
                      <a:pt x="123903" y="0"/>
                      <a:pt x="156096" y="0"/>
                    </a:cubicBezTo>
                    <a:cubicBezTo>
                      <a:pt x="188289" y="0"/>
                      <a:pt x="214386" y="26097"/>
                      <a:pt x="214386" y="58290"/>
                    </a:cubicBezTo>
                    <a:lnTo>
                      <a:pt x="214386" y="254666"/>
                    </a:lnTo>
                    <a:cubicBezTo>
                      <a:pt x="214386" y="262714"/>
                      <a:pt x="212755" y="270382"/>
                      <a:pt x="209806" y="277355"/>
                    </a:cubicBezTo>
                    <a:lnTo>
                      <a:pt x="205061" y="284393"/>
                    </a:lnTo>
                    <a:lnTo>
                      <a:pt x="204945" y="284738"/>
                    </a:lnTo>
                    <a:lnTo>
                      <a:pt x="104421" y="458850"/>
                    </a:lnTo>
                    <a:cubicBezTo>
                      <a:pt x="96695" y="472232"/>
                      <a:pt x="84277" y="481215"/>
                      <a:pt x="70445" y="4849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D6D6FD46-1631-4935-BA86-8E5713ECE2D2}"/>
                  </a:ext>
                </a:extLst>
              </p:cNvPr>
              <p:cNvSpPr/>
              <p:nvPr/>
            </p:nvSpPr>
            <p:spPr bwMode="auto">
              <a:xfrm>
                <a:off x="5913961" y="1367340"/>
                <a:ext cx="845131" cy="904325"/>
              </a:xfrm>
              <a:custGeom>
                <a:avLst/>
                <a:gdLst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392759 w 845131"/>
                  <a:gd name="connsiteY27" fmla="*/ 386592 h 904325"/>
                  <a:gd name="connsiteX28" fmla="*/ 543491 w 845131"/>
                  <a:gd name="connsiteY28" fmla="*/ 293694 h 904325"/>
                  <a:gd name="connsiteX29" fmla="*/ 584607 w 845131"/>
                  <a:gd name="connsiteY29" fmla="*/ 301412 h 904325"/>
                  <a:gd name="connsiteX30" fmla="*/ 676539 w 845131"/>
                  <a:gd name="connsiteY30" fmla="*/ 215933 h 904325"/>
                  <a:gd name="connsiteX31" fmla="*/ 726811 w 845131"/>
                  <a:gd name="connsiteY31" fmla="*/ 41485 h 904325"/>
                  <a:gd name="connsiteX32" fmla="*/ 776663 w 845131"/>
                  <a:gd name="connsiteY32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543491 w 845131"/>
                  <a:gd name="connsiteY27" fmla="*/ 293694 h 904325"/>
                  <a:gd name="connsiteX28" fmla="*/ 584607 w 845131"/>
                  <a:gd name="connsiteY28" fmla="*/ 301412 h 904325"/>
                  <a:gd name="connsiteX29" fmla="*/ 676539 w 845131"/>
                  <a:gd name="connsiteY29" fmla="*/ 215933 h 904325"/>
                  <a:gd name="connsiteX30" fmla="*/ 726811 w 845131"/>
                  <a:gd name="connsiteY30" fmla="*/ 41485 h 904325"/>
                  <a:gd name="connsiteX31" fmla="*/ 776663 w 845131"/>
                  <a:gd name="connsiteY31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584607 w 845131"/>
                  <a:gd name="connsiteY27" fmla="*/ 301412 h 904325"/>
                  <a:gd name="connsiteX28" fmla="*/ 676539 w 845131"/>
                  <a:gd name="connsiteY28" fmla="*/ 215933 h 904325"/>
                  <a:gd name="connsiteX29" fmla="*/ 726811 w 845131"/>
                  <a:gd name="connsiteY29" fmla="*/ 41485 h 904325"/>
                  <a:gd name="connsiteX30" fmla="*/ 776663 w 845131"/>
                  <a:gd name="connsiteY30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12522 w 845131"/>
                  <a:gd name="connsiteY13" fmla="*/ 620869 h 904325"/>
                  <a:gd name="connsiteX14" fmla="*/ 21278 w 845131"/>
                  <a:gd name="connsiteY14" fmla="*/ 439795 h 904325"/>
                  <a:gd name="connsiteX15" fmla="*/ 14513 w 845131"/>
                  <a:gd name="connsiteY15" fmla="*/ 419357 h 904325"/>
                  <a:gd name="connsiteX16" fmla="*/ 6216 w 845131"/>
                  <a:gd name="connsiteY16" fmla="*/ 406550 h 904325"/>
                  <a:gd name="connsiteX17" fmla="*/ 6869 w 845131"/>
                  <a:gd name="connsiteY17" fmla="*/ 341032 h 904325"/>
                  <a:gd name="connsiteX18" fmla="*/ 85884 w 845131"/>
                  <a:gd name="connsiteY18" fmla="*/ 288951 h 904325"/>
                  <a:gd name="connsiteX19" fmla="*/ 119177 w 845131"/>
                  <a:gd name="connsiteY19" fmla="*/ 295820 h 904325"/>
                  <a:gd name="connsiteX20" fmla="*/ 165043 w 845131"/>
                  <a:gd name="connsiteY20" fmla="*/ 342611 h 904325"/>
                  <a:gd name="connsiteX21" fmla="*/ 166611 w 845131"/>
                  <a:gd name="connsiteY21" fmla="*/ 350739 h 904325"/>
                  <a:gd name="connsiteX22" fmla="*/ 169024 w 845131"/>
                  <a:gd name="connsiteY22" fmla="*/ 350171 h 904325"/>
                  <a:gd name="connsiteX23" fmla="*/ 304249 w 845131"/>
                  <a:gd name="connsiteY23" fmla="*/ 451984 h 904325"/>
                  <a:gd name="connsiteX24" fmla="*/ 349418 w 845131"/>
                  <a:gd name="connsiteY24" fmla="*/ 441664 h 904325"/>
                  <a:gd name="connsiteX25" fmla="*/ 385907 w 845131"/>
                  <a:gd name="connsiteY25" fmla="*/ 418147 h 904325"/>
                  <a:gd name="connsiteX26" fmla="*/ 584607 w 845131"/>
                  <a:gd name="connsiteY26" fmla="*/ 301412 h 904325"/>
                  <a:gd name="connsiteX27" fmla="*/ 676539 w 845131"/>
                  <a:gd name="connsiteY27" fmla="*/ 215933 h 904325"/>
                  <a:gd name="connsiteX28" fmla="*/ 726811 w 845131"/>
                  <a:gd name="connsiteY28" fmla="*/ 41485 h 904325"/>
                  <a:gd name="connsiteX29" fmla="*/ 776663 w 845131"/>
                  <a:gd name="connsiteY29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12522 w 845131"/>
                  <a:gd name="connsiteY12" fmla="*/ 620869 h 904325"/>
                  <a:gd name="connsiteX13" fmla="*/ 21278 w 845131"/>
                  <a:gd name="connsiteY13" fmla="*/ 439795 h 904325"/>
                  <a:gd name="connsiteX14" fmla="*/ 14513 w 845131"/>
                  <a:gd name="connsiteY14" fmla="*/ 419357 h 904325"/>
                  <a:gd name="connsiteX15" fmla="*/ 6216 w 845131"/>
                  <a:gd name="connsiteY15" fmla="*/ 406550 h 904325"/>
                  <a:gd name="connsiteX16" fmla="*/ 6869 w 845131"/>
                  <a:gd name="connsiteY16" fmla="*/ 341032 h 904325"/>
                  <a:gd name="connsiteX17" fmla="*/ 85884 w 845131"/>
                  <a:gd name="connsiteY17" fmla="*/ 288951 h 904325"/>
                  <a:gd name="connsiteX18" fmla="*/ 119177 w 845131"/>
                  <a:gd name="connsiteY18" fmla="*/ 295820 h 904325"/>
                  <a:gd name="connsiteX19" fmla="*/ 165043 w 845131"/>
                  <a:gd name="connsiteY19" fmla="*/ 342611 h 904325"/>
                  <a:gd name="connsiteX20" fmla="*/ 166611 w 845131"/>
                  <a:gd name="connsiteY20" fmla="*/ 350739 h 904325"/>
                  <a:gd name="connsiteX21" fmla="*/ 169024 w 845131"/>
                  <a:gd name="connsiteY21" fmla="*/ 350171 h 904325"/>
                  <a:gd name="connsiteX22" fmla="*/ 304249 w 845131"/>
                  <a:gd name="connsiteY22" fmla="*/ 451984 h 904325"/>
                  <a:gd name="connsiteX23" fmla="*/ 349418 w 845131"/>
                  <a:gd name="connsiteY23" fmla="*/ 441664 h 904325"/>
                  <a:gd name="connsiteX24" fmla="*/ 385907 w 845131"/>
                  <a:gd name="connsiteY24" fmla="*/ 418147 h 904325"/>
                  <a:gd name="connsiteX25" fmla="*/ 584607 w 845131"/>
                  <a:gd name="connsiteY25" fmla="*/ 301412 h 904325"/>
                  <a:gd name="connsiteX26" fmla="*/ 676539 w 845131"/>
                  <a:gd name="connsiteY26" fmla="*/ 215933 h 904325"/>
                  <a:gd name="connsiteX27" fmla="*/ 726811 w 845131"/>
                  <a:gd name="connsiteY27" fmla="*/ 41485 h 904325"/>
                  <a:gd name="connsiteX28" fmla="*/ 776663 w 845131"/>
                  <a:gd name="connsiteY28" fmla="*/ 530 h 90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45131" h="904325">
                    <a:moveTo>
                      <a:pt x="776663" y="530"/>
                    </a:moveTo>
                    <a:cubicBezTo>
                      <a:pt x="784406" y="-472"/>
                      <a:pt x="792487" y="-80"/>
                      <a:pt x="800513" y="1920"/>
                    </a:cubicBezTo>
                    <a:cubicBezTo>
                      <a:pt x="816565" y="5919"/>
                      <a:pt x="829354" y="15589"/>
                      <a:pt x="837054" y="27990"/>
                    </a:cubicBezTo>
                    <a:cubicBezTo>
                      <a:pt x="844755" y="40392"/>
                      <a:pt x="847367" y="55524"/>
                      <a:pt x="843066" y="70450"/>
                    </a:cubicBezTo>
                    <a:lnTo>
                      <a:pt x="787103" y="264647"/>
                    </a:lnTo>
                    <a:cubicBezTo>
                      <a:pt x="787046" y="264756"/>
                      <a:pt x="786987" y="264864"/>
                      <a:pt x="786929" y="264973"/>
                    </a:cubicBezTo>
                    <a:lnTo>
                      <a:pt x="785185" y="273305"/>
                    </a:lnTo>
                    <a:cubicBezTo>
                      <a:pt x="782126" y="280321"/>
                      <a:pt x="777534" y="286896"/>
                      <a:pt x="771414" y="292587"/>
                    </a:cubicBezTo>
                    <a:lnTo>
                      <a:pt x="707080" y="445798"/>
                    </a:lnTo>
                    <a:lnTo>
                      <a:pt x="707080" y="752220"/>
                    </a:lnTo>
                    <a:cubicBezTo>
                      <a:pt x="707080" y="836226"/>
                      <a:pt x="633839" y="904325"/>
                      <a:pt x="543491" y="904325"/>
                    </a:cubicBezTo>
                    <a:cubicBezTo>
                      <a:pt x="453146" y="904325"/>
                      <a:pt x="379904" y="836225"/>
                      <a:pt x="379904" y="752221"/>
                    </a:cubicBezTo>
                    <a:lnTo>
                      <a:pt x="312522" y="620869"/>
                    </a:lnTo>
                    <a:cubicBezTo>
                      <a:pt x="185470" y="627092"/>
                      <a:pt x="70377" y="553173"/>
                      <a:pt x="21278" y="439795"/>
                    </a:cubicBezTo>
                    <a:lnTo>
                      <a:pt x="14513" y="419357"/>
                    </a:lnTo>
                    <a:lnTo>
                      <a:pt x="6216" y="406550"/>
                    </a:lnTo>
                    <a:cubicBezTo>
                      <a:pt x="-1966" y="386227"/>
                      <a:pt x="-2395" y="362781"/>
                      <a:pt x="6869" y="341032"/>
                    </a:cubicBezTo>
                    <a:cubicBezTo>
                      <a:pt x="20765" y="308408"/>
                      <a:pt x="52523" y="288867"/>
                      <a:pt x="85884" y="288951"/>
                    </a:cubicBezTo>
                    <a:cubicBezTo>
                      <a:pt x="97004" y="288979"/>
                      <a:pt x="108303" y="291188"/>
                      <a:pt x="119177" y="295820"/>
                    </a:cubicBezTo>
                    <a:cubicBezTo>
                      <a:pt x="140926" y="305084"/>
                      <a:pt x="156862" y="322287"/>
                      <a:pt x="165043" y="342611"/>
                    </a:cubicBezTo>
                    <a:lnTo>
                      <a:pt x="166611" y="350739"/>
                    </a:lnTo>
                    <a:lnTo>
                      <a:pt x="169024" y="350171"/>
                    </a:lnTo>
                    <a:cubicBezTo>
                      <a:pt x="183641" y="412283"/>
                      <a:pt x="240518" y="455105"/>
                      <a:pt x="304249" y="451984"/>
                    </a:cubicBezTo>
                    <a:cubicBezTo>
                      <a:pt x="320183" y="451204"/>
                      <a:pt x="335409" y="447607"/>
                      <a:pt x="349418" y="441664"/>
                    </a:cubicBezTo>
                    <a:lnTo>
                      <a:pt x="385907" y="418147"/>
                    </a:lnTo>
                    <a:lnTo>
                      <a:pt x="584607" y="301412"/>
                    </a:lnTo>
                    <a:lnTo>
                      <a:pt x="676539" y="215933"/>
                    </a:lnTo>
                    <a:lnTo>
                      <a:pt x="726811" y="41485"/>
                    </a:lnTo>
                    <a:cubicBezTo>
                      <a:pt x="733262" y="19098"/>
                      <a:pt x="753436" y="3538"/>
                      <a:pt x="776663" y="53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19" name="グループ化 518">
            <a:extLst>
              <a:ext uri="{FF2B5EF4-FFF2-40B4-BE49-F238E27FC236}">
                <a16:creationId xmlns:a16="http://schemas.microsoft.com/office/drawing/2014/main" id="{F1AEF27F-E113-45FF-956C-F6134C3A2F18}"/>
              </a:ext>
            </a:extLst>
          </p:cNvPr>
          <p:cNvGrpSpPr>
            <a:grpSpLocks noChangeAspect="1"/>
          </p:cNvGrpSpPr>
          <p:nvPr/>
        </p:nvGrpSpPr>
        <p:grpSpPr>
          <a:xfrm>
            <a:off x="6298681" y="2644608"/>
            <a:ext cx="1067405" cy="1740845"/>
            <a:chOff x="2771163" y="-2550301"/>
            <a:chExt cx="3053896" cy="4980641"/>
          </a:xfrm>
        </p:grpSpPr>
        <p:sp>
          <p:nvSpPr>
            <p:cNvPr id="520" name="フリーフォーム: 図形 519">
              <a:extLst>
                <a:ext uri="{FF2B5EF4-FFF2-40B4-BE49-F238E27FC236}">
                  <a16:creationId xmlns:a16="http://schemas.microsoft.com/office/drawing/2014/main" id="{1ED0AF58-FDE8-4A74-80C5-9A18BD3630D0}"/>
                </a:ext>
              </a:extLst>
            </p:cNvPr>
            <p:cNvSpPr/>
            <p:nvPr/>
          </p:nvSpPr>
          <p:spPr bwMode="auto">
            <a:xfrm>
              <a:off x="3005622" y="-2428150"/>
              <a:ext cx="2584574" cy="3453356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1" name="楕円 520">
              <a:extLst>
                <a:ext uri="{FF2B5EF4-FFF2-40B4-BE49-F238E27FC236}">
                  <a16:creationId xmlns:a16="http://schemas.microsoft.com/office/drawing/2014/main" id="{F0A96B7E-799D-4B9A-9336-81ED0328A389}"/>
                </a:ext>
              </a:extLst>
            </p:cNvPr>
            <p:cNvSpPr/>
            <p:nvPr/>
          </p:nvSpPr>
          <p:spPr bwMode="auto">
            <a:xfrm rot="20700000">
              <a:off x="2985903" y="-1104091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2" name="四角形: 角を丸くする 521">
              <a:extLst>
                <a:ext uri="{FF2B5EF4-FFF2-40B4-BE49-F238E27FC236}">
                  <a16:creationId xmlns:a16="http://schemas.microsoft.com/office/drawing/2014/main" id="{30B5FE0B-7E71-4226-A167-6C0523DB80B2}"/>
                </a:ext>
              </a:extLst>
            </p:cNvPr>
            <p:cNvSpPr/>
            <p:nvPr/>
          </p:nvSpPr>
          <p:spPr bwMode="auto">
            <a:xfrm flipH="1">
              <a:off x="4414737" y="1631878"/>
              <a:ext cx="180207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FAECC445-E636-4DF2-8EA3-46C4ADE1C98B}"/>
                </a:ext>
              </a:extLst>
            </p:cNvPr>
            <p:cNvSpPr/>
            <p:nvPr/>
          </p:nvSpPr>
          <p:spPr bwMode="auto">
            <a:xfrm flipH="1">
              <a:off x="4405431" y="2250320"/>
              <a:ext cx="493254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4" name="四角形: 角を丸くする 523">
              <a:extLst>
                <a:ext uri="{FF2B5EF4-FFF2-40B4-BE49-F238E27FC236}">
                  <a16:creationId xmlns:a16="http://schemas.microsoft.com/office/drawing/2014/main" id="{2AC14FF5-F459-4A74-B09C-9789D40133E8}"/>
                </a:ext>
              </a:extLst>
            </p:cNvPr>
            <p:cNvSpPr/>
            <p:nvPr/>
          </p:nvSpPr>
          <p:spPr bwMode="auto">
            <a:xfrm>
              <a:off x="4036100" y="1631878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2FD0A58C-4C6C-4D87-9867-3CA5FD5478D7}"/>
                </a:ext>
              </a:extLst>
            </p:cNvPr>
            <p:cNvSpPr/>
            <p:nvPr/>
          </p:nvSpPr>
          <p:spPr bwMode="auto">
            <a:xfrm>
              <a:off x="3732358" y="2250320"/>
              <a:ext cx="493256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6" name="台形 525">
              <a:extLst>
                <a:ext uri="{FF2B5EF4-FFF2-40B4-BE49-F238E27FC236}">
                  <a16:creationId xmlns:a16="http://schemas.microsoft.com/office/drawing/2014/main" id="{887A37DD-6CB7-4244-9BB8-A62ECDCC218B}"/>
                </a:ext>
              </a:extLst>
            </p:cNvPr>
            <p:cNvSpPr/>
            <p:nvPr/>
          </p:nvSpPr>
          <p:spPr bwMode="auto">
            <a:xfrm rot="10800000" flipV="1">
              <a:off x="3814178" y="1103041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rgbClr val="2D2D8A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7" name="フリーフォーム: 図形 526">
              <a:extLst>
                <a:ext uri="{FF2B5EF4-FFF2-40B4-BE49-F238E27FC236}">
                  <a16:creationId xmlns:a16="http://schemas.microsoft.com/office/drawing/2014/main" id="{C88875F4-69D1-4773-9B69-9EBD19F0AACD}"/>
                </a:ext>
              </a:extLst>
            </p:cNvPr>
            <p:cNvSpPr/>
            <p:nvPr/>
          </p:nvSpPr>
          <p:spPr bwMode="auto">
            <a:xfrm>
              <a:off x="3836664" y="229810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510424" y="981625"/>
                  </a:lnTo>
                  <a:lnTo>
                    <a:pt x="458587" y="935570"/>
                  </a:lnTo>
                  <a:lnTo>
                    <a:pt x="406751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rgbClr val="333399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CD54C746-4B64-40F1-92C7-AC0429ECAF66}"/>
                </a:ext>
              </a:extLst>
            </p:cNvPr>
            <p:cNvSpPr/>
            <p:nvPr/>
          </p:nvSpPr>
          <p:spPr bwMode="auto">
            <a:xfrm>
              <a:off x="4117920" y="-125790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9" name="楕円 528">
              <a:extLst>
                <a:ext uri="{FF2B5EF4-FFF2-40B4-BE49-F238E27FC236}">
                  <a16:creationId xmlns:a16="http://schemas.microsoft.com/office/drawing/2014/main" id="{91D62D15-619E-4360-8471-DAB70EAEBB34}"/>
                </a:ext>
              </a:extLst>
            </p:cNvPr>
            <p:cNvSpPr/>
            <p:nvPr/>
          </p:nvSpPr>
          <p:spPr bwMode="auto">
            <a:xfrm rot="900000" flipH="1">
              <a:off x="5100258" y="-1104092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0" name="楕円 529">
              <a:extLst>
                <a:ext uri="{FF2B5EF4-FFF2-40B4-BE49-F238E27FC236}">
                  <a16:creationId xmlns:a16="http://schemas.microsoft.com/office/drawing/2014/main" id="{6402961A-DC04-4998-8641-0E9180D83135}"/>
                </a:ext>
              </a:extLst>
            </p:cNvPr>
            <p:cNvSpPr/>
            <p:nvPr/>
          </p:nvSpPr>
          <p:spPr bwMode="auto">
            <a:xfrm>
              <a:off x="3152134" y="-2155688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1" name="四角形: 角を丸くする 530">
              <a:extLst>
                <a:ext uri="{FF2B5EF4-FFF2-40B4-BE49-F238E27FC236}">
                  <a16:creationId xmlns:a16="http://schemas.microsoft.com/office/drawing/2014/main" id="{20C1CA3B-A20B-4A90-96DB-9AE8DDFECE88}"/>
                </a:ext>
              </a:extLst>
            </p:cNvPr>
            <p:cNvSpPr/>
            <p:nvPr/>
          </p:nvSpPr>
          <p:spPr bwMode="auto">
            <a:xfrm flipH="1">
              <a:off x="4414736" y="1939230"/>
              <a:ext cx="180207" cy="313408"/>
            </a:xfrm>
            <a:prstGeom prst="roundRect">
              <a:avLst>
                <a:gd name="adj" fmla="val 0"/>
              </a:avLst>
            </a:prstGeom>
            <a:solidFill>
              <a:srgbClr val="2D2D8A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2" name="四角形: 角を丸くする 531">
              <a:extLst>
                <a:ext uri="{FF2B5EF4-FFF2-40B4-BE49-F238E27FC236}">
                  <a16:creationId xmlns:a16="http://schemas.microsoft.com/office/drawing/2014/main" id="{167DFEF7-7E0C-4FC4-AA88-FE6B20CD1892}"/>
                </a:ext>
              </a:extLst>
            </p:cNvPr>
            <p:cNvSpPr/>
            <p:nvPr/>
          </p:nvSpPr>
          <p:spPr bwMode="auto">
            <a:xfrm>
              <a:off x="4036100" y="1939230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rgbClr val="2D2D8A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3" name="楕円 532">
              <a:extLst>
                <a:ext uri="{FF2B5EF4-FFF2-40B4-BE49-F238E27FC236}">
                  <a16:creationId xmlns:a16="http://schemas.microsoft.com/office/drawing/2014/main" id="{4826E492-EBED-4CAA-934E-6E80227F2C22}"/>
                </a:ext>
              </a:extLst>
            </p:cNvPr>
            <p:cNvSpPr/>
            <p:nvPr/>
          </p:nvSpPr>
          <p:spPr bwMode="auto">
            <a:xfrm>
              <a:off x="4249006" y="1013374"/>
              <a:ext cx="107061" cy="107061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4" name="フリーフォーム: 図形 533">
              <a:extLst>
                <a:ext uri="{FF2B5EF4-FFF2-40B4-BE49-F238E27FC236}">
                  <a16:creationId xmlns:a16="http://schemas.microsoft.com/office/drawing/2014/main" id="{0D597064-B1E1-4204-8423-A1A41C4D6CE7}"/>
                </a:ext>
              </a:extLst>
            </p:cNvPr>
            <p:cNvSpPr/>
            <p:nvPr/>
          </p:nvSpPr>
          <p:spPr bwMode="auto">
            <a:xfrm rot="2700000">
              <a:off x="4004736" y="-2053489"/>
              <a:ext cx="1800935" cy="807312"/>
            </a:xfrm>
            <a:custGeom>
              <a:avLst/>
              <a:gdLst>
                <a:gd name="connsiteX0" fmla="*/ 913929 w 1827859"/>
                <a:gd name="connsiteY0" fmla="*/ 0 h 1231279"/>
                <a:gd name="connsiteX1" fmla="*/ 1825703 w 1827859"/>
                <a:gd name="connsiteY1" fmla="*/ 604155 h 1231279"/>
                <a:gd name="connsiteX2" fmla="*/ 1827859 w 1827859"/>
                <a:gd name="connsiteY2" fmla="*/ 615640 h 1231279"/>
                <a:gd name="connsiteX3" fmla="*/ 1825703 w 1827859"/>
                <a:gd name="connsiteY3" fmla="*/ 627124 h 1231279"/>
                <a:gd name="connsiteX4" fmla="*/ 913929 w 1827859"/>
                <a:gd name="connsiteY4" fmla="*/ 1231279 h 1231279"/>
                <a:gd name="connsiteX5" fmla="*/ 2155 w 1827859"/>
                <a:gd name="connsiteY5" fmla="*/ 627124 h 1231279"/>
                <a:gd name="connsiteX6" fmla="*/ 0 w 1827859"/>
                <a:gd name="connsiteY6" fmla="*/ 615640 h 1231279"/>
                <a:gd name="connsiteX7" fmla="*/ 2155 w 1827859"/>
                <a:gd name="connsiteY7" fmla="*/ 604155 h 1231279"/>
                <a:gd name="connsiteX8" fmla="*/ 913929 w 1827859"/>
                <a:gd name="connsiteY8" fmla="*/ 0 h 123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7859" h="1231279">
                  <a:moveTo>
                    <a:pt x="913929" y="0"/>
                  </a:moveTo>
                  <a:cubicBezTo>
                    <a:pt x="1363680" y="0"/>
                    <a:pt x="1738920" y="259365"/>
                    <a:pt x="1825703" y="604155"/>
                  </a:cubicBezTo>
                  <a:lnTo>
                    <a:pt x="1827859" y="615640"/>
                  </a:lnTo>
                  <a:lnTo>
                    <a:pt x="1825703" y="627124"/>
                  </a:lnTo>
                  <a:cubicBezTo>
                    <a:pt x="1738920" y="971914"/>
                    <a:pt x="1363680" y="1231279"/>
                    <a:pt x="913929" y="1231279"/>
                  </a:cubicBezTo>
                  <a:cubicBezTo>
                    <a:pt x="464178" y="1231279"/>
                    <a:pt x="88938" y="971914"/>
                    <a:pt x="2155" y="627124"/>
                  </a:cubicBezTo>
                  <a:lnTo>
                    <a:pt x="0" y="615640"/>
                  </a:lnTo>
                  <a:lnTo>
                    <a:pt x="2155" y="604155"/>
                  </a:lnTo>
                  <a:cubicBezTo>
                    <a:pt x="88938" y="259365"/>
                    <a:pt x="464178" y="0"/>
                    <a:pt x="913929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5" name="月 534">
              <a:extLst>
                <a:ext uri="{FF2B5EF4-FFF2-40B4-BE49-F238E27FC236}">
                  <a16:creationId xmlns:a16="http://schemas.microsoft.com/office/drawing/2014/main" id="{47572876-5764-43AD-9B97-17C382814E68}"/>
                </a:ext>
              </a:extLst>
            </p:cNvPr>
            <p:cNvSpPr/>
            <p:nvPr/>
          </p:nvSpPr>
          <p:spPr bwMode="auto">
            <a:xfrm rot="2576229">
              <a:off x="3418432" y="-2532699"/>
              <a:ext cx="546655" cy="1424471"/>
            </a:xfrm>
            <a:prstGeom prst="moon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6" name="月 535">
              <a:extLst>
                <a:ext uri="{FF2B5EF4-FFF2-40B4-BE49-F238E27FC236}">
                  <a16:creationId xmlns:a16="http://schemas.microsoft.com/office/drawing/2014/main" id="{D86EE100-E3DC-4C0B-B334-05CD7052D85A}"/>
                </a:ext>
              </a:extLst>
            </p:cNvPr>
            <p:cNvSpPr/>
            <p:nvPr/>
          </p:nvSpPr>
          <p:spPr bwMode="auto">
            <a:xfrm rot="5400000">
              <a:off x="3612017" y="-1583206"/>
              <a:ext cx="126936" cy="817253"/>
            </a:xfrm>
            <a:prstGeom prst="moon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7" name="月 536">
              <a:extLst>
                <a:ext uri="{FF2B5EF4-FFF2-40B4-BE49-F238E27FC236}">
                  <a16:creationId xmlns:a16="http://schemas.microsoft.com/office/drawing/2014/main" id="{45A687DD-7048-4B29-8D90-77D1989C1042}"/>
                </a:ext>
              </a:extLst>
            </p:cNvPr>
            <p:cNvSpPr/>
            <p:nvPr/>
          </p:nvSpPr>
          <p:spPr bwMode="auto">
            <a:xfrm rot="5400000">
              <a:off x="4838838" y="-1583206"/>
              <a:ext cx="126938" cy="817253"/>
            </a:xfrm>
            <a:prstGeom prst="moon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38" name="グループ化 537">
              <a:extLst>
                <a:ext uri="{FF2B5EF4-FFF2-40B4-BE49-F238E27FC236}">
                  <a16:creationId xmlns:a16="http://schemas.microsoft.com/office/drawing/2014/main" id="{6DF138E3-4A8E-44E9-BA2D-7BE7158C5990}"/>
                </a:ext>
              </a:extLst>
            </p:cNvPr>
            <p:cNvGrpSpPr/>
            <p:nvPr/>
          </p:nvGrpSpPr>
          <p:grpSpPr>
            <a:xfrm>
              <a:off x="3292866" y="-1092400"/>
              <a:ext cx="690181" cy="296736"/>
              <a:chOff x="6128823" y="2418951"/>
              <a:chExt cx="690181" cy="296736"/>
            </a:xfrm>
          </p:grpSpPr>
          <p:sp>
            <p:nvSpPr>
              <p:cNvPr id="572" name="月 571">
                <a:extLst>
                  <a:ext uri="{FF2B5EF4-FFF2-40B4-BE49-F238E27FC236}">
                    <a16:creationId xmlns:a16="http://schemas.microsoft.com/office/drawing/2014/main" id="{0036981F-B15A-4BE4-97FB-37EDF7507B8F}"/>
                  </a:ext>
                </a:extLst>
              </p:cNvPr>
              <p:cNvSpPr/>
              <p:nvPr/>
            </p:nvSpPr>
            <p:spPr bwMode="auto">
              <a:xfrm rot="5400000" flipH="1">
                <a:off x="6250747" y="2396193"/>
                <a:ext cx="123402" cy="303750"/>
              </a:xfrm>
              <a:prstGeom prst="moon">
                <a:avLst>
                  <a:gd name="adj" fmla="val 50502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3" name="月 572">
                <a:extLst>
                  <a:ext uri="{FF2B5EF4-FFF2-40B4-BE49-F238E27FC236}">
                    <a16:creationId xmlns:a16="http://schemas.microsoft.com/office/drawing/2014/main" id="{52CA9DBF-5303-4E79-96EA-D416DC993C4B}"/>
                  </a:ext>
                </a:extLst>
              </p:cNvPr>
              <p:cNvSpPr/>
              <p:nvPr/>
            </p:nvSpPr>
            <p:spPr bwMode="auto">
              <a:xfrm rot="5400000" flipH="1">
                <a:off x="6218997" y="2421593"/>
                <a:ext cx="123402" cy="303750"/>
              </a:xfrm>
              <a:prstGeom prst="moon">
                <a:avLst>
                  <a:gd name="adj" fmla="val 50502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5AC0B88B-883B-465D-8079-823EFF78B256}"/>
                  </a:ext>
                </a:extLst>
              </p:cNvPr>
              <p:cNvSpPr/>
              <p:nvPr/>
            </p:nvSpPr>
            <p:spPr bwMode="auto">
              <a:xfrm>
                <a:off x="6225138" y="2453222"/>
                <a:ext cx="593866" cy="262465"/>
              </a:xfrm>
              <a:custGeom>
                <a:avLst/>
                <a:gdLst>
                  <a:gd name="connsiteX0" fmla="*/ 296933 w 593866"/>
                  <a:gd name="connsiteY0" fmla="*/ 0 h 262465"/>
                  <a:gd name="connsiteX1" fmla="*/ 593866 w 593866"/>
                  <a:gd name="connsiteY1" fmla="*/ 149752 h 262465"/>
                  <a:gd name="connsiteX2" fmla="*/ 506897 w 593866"/>
                  <a:gd name="connsiteY2" fmla="*/ 255643 h 262465"/>
                  <a:gd name="connsiteX3" fmla="*/ 486834 w 593866"/>
                  <a:gd name="connsiteY3" fmla="*/ 262465 h 262465"/>
                  <a:gd name="connsiteX4" fmla="*/ 412513 w 593866"/>
                  <a:gd name="connsiteY4" fmla="*/ 237193 h 262465"/>
                  <a:gd name="connsiteX5" fmla="*/ 296933 w 593866"/>
                  <a:gd name="connsiteY5" fmla="*/ 225425 h 262465"/>
                  <a:gd name="connsiteX6" fmla="*/ 181353 w 593866"/>
                  <a:gd name="connsiteY6" fmla="*/ 237193 h 262465"/>
                  <a:gd name="connsiteX7" fmla="*/ 107032 w 593866"/>
                  <a:gd name="connsiteY7" fmla="*/ 262465 h 262465"/>
                  <a:gd name="connsiteX8" fmla="*/ 86970 w 593866"/>
                  <a:gd name="connsiteY8" fmla="*/ 255643 h 262465"/>
                  <a:gd name="connsiteX9" fmla="*/ 0 w 593866"/>
                  <a:gd name="connsiteY9" fmla="*/ 149752 h 262465"/>
                  <a:gd name="connsiteX10" fmla="*/ 296933 w 593866"/>
                  <a:gd name="connsiteY10" fmla="*/ 0 h 262465"/>
                  <a:gd name="connsiteX0" fmla="*/ 296933 w 593866"/>
                  <a:gd name="connsiteY0" fmla="*/ 225425 h 316865"/>
                  <a:gd name="connsiteX1" fmla="*/ 181353 w 593866"/>
                  <a:gd name="connsiteY1" fmla="*/ 237193 h 316865"/>
                  <a:gd name="connsiteX2" fmla="*/ 107032 w 593866"/>
                  <a:gd name="connsiteY2" fmla="*/ 262465 h 316865"/>
                  <a:gd name="connsiteX3" fmla="*/ 86970 w 593866"/>
                  <a:gd name="connsiteY3" fmla="*/ 255643 h 316865"/>
                  <a:gd name="connsiteX4" fmla="*/ 0 w 593866"/>
                  <a:gd name="connsiteY4" fmla="*/ 149752 h 316865"/>
                  <a:gd name="connsiteX5" fmla="*/ 296933 w 593866"/>
                  <a:gd name="connsiteY5" fmla="*/ 0 h 316865"/>
                  <a:gd name="connsiteX6" fmla="*/ 593866 w 593866"/>
                  <a:gd name="connsiteY6" fmla="*/ 149752 h 316865"/>
                  <a:gd name="connsiteX7" fmla="*/ 506897 w 593866"/>
                  <a:gd name="connsiteY7" fmla="*/ 255643 h 316865"/>
                  <a:gd name="connsiteX8" fmla="*/ 486834 w 593866"/>
                  <a:gd name="connsiteY8" fmla="*/ 262465 h 316865"/>
                  <a:gd name="connsiteX9" fmla="*/ 412513 w 593866"/>
                  <a:gd name="connsiteY9" fmla="*/ 237193 h 316865"/>
                  <a:gd name="connsiteX10" fmla="*/ 388373 w 593866"/>
                  <a:gd name="connsiteY10" fmla="*/ 316865 h 316865"/>
                  <a:gd name="connsiteX0" fmla="*/ 181353 w 593866"/>
                  <a:gd name="connsiteY0" fmla="*/ 237193 h 316865"/>
                  <a:gd name="connsiteX1" fmla="*/ 107032 w 593866"/>
                  <a:gd name="connsiteY1" fmla="*/ 262465 h 316865"/>
                  <a:gd name="connsiteX2" fmla="*/ 86970 w 593866"/>
                  <a:gd name="connsiteY2" fmla="*/ 255643 h 316865"/>
                  <a:gd name="connsiteX3" fmla="*/ 0 w 593866"/>
                  <a:gd name="connsiteY3" fmla="*/ 149752 h 316865"/>
                  <a:gd name="connsiteX4" fmla="*/ 296933 w 593866"/>
                  <a:gd name="connsiteY4" fmla="*/ 0 h 316865"/>
                  <a:gd name="connsiteX5" fmla="*/ 593866 w 593866"/>
                  <a:gd name="connsiteY5" fmla="*/ 149752 h 316865"/>
                  <a:gd name="connsiteX6" fmla="*/ 506897 w 593866"/>
                  <a:gd name="connsiteY6" fmla="*/ 255643 h 316865"/>
                  <a:gd name="connsiteX7" fmla="*/ 486834 w 593866"/>
                  <a:gd name="connsiteY7" fmla="*/ 262465 h 316865"/>
                  <a:gd name="connsiteX8" fmla="*/ 412513 w 593866"/>
                  <a:gd name="connsiteY8" fmla="*/ 237193 h 316865"/>
                  <a:gd name="connsiteX9" fmla="*/ 388373 w 593866"/>
                  <a:gd name="connsiteY9" fmla="*/ 316865 h 316865"/>
                  <a:gd name="connsiteX0" fmla="*/ 107032 w 593866"/>
                  <a:gd name="connsiteY0" fmla="*/ 262465 h 316865"/>
                  <a:gd name="connsiteX1" fmla="*/ 86970 w 593866"/>
                  <a:gd name="connsiteY1" fmla="*/ 255643 h 316865"/>
                  <a:gd name="connsiteX2" fmla="*/ 0 w 593866"/>
                  <a:gd name="connsiteY2" fmla="*/ 149752 h 316865"/>
                  <a:gd name="connsiteX3" fmla="*/ 296933 w 593866"/>
                  <a:gd name="connsiteY3" fmla="*/ 0 h 316865"/>
                  <a:gd name="connsiteX4" fmla="*/ 593866 w 593866"/>
                  <a:gd name="connsiteY4" fmla="*/ 149752 h 316865"/>
                  <a:gd name="connsiteX5" fmla="*/ 506897 w 593866"/>
                  <a:gd name="connsiteY5" fmla="*/ 255643 h 316865"/>
                  <a:gd name="connsiteX6" fmla="*/ 486834 w 593866"/>
                  <a:gd name="connsiteY6" fmla="*/ 262465 h 316865"/>
                  <a:gd name="connsiteX7" fmla="*/ 412513 w 593866"/>
                  <a:gd name="connsiteY7" fmla="*/ 237193 h 316865"/>
                  <a:gd name="connsiteX8" fmla="*/ 388373 w 593866"/>
                  <a:gd name="connsiteY8" fmla="*/ 316865 h 316865"/>
                  <a:gd name="connsiteX0" fmla="*/ 107032 w 593866"/>
                  <a:gd name="connsiteY0" fmla="*/ 262465 h 262465"/>
                  <a:gd name="connsiteX1" fmla="*/ 86970 w 593866"/>
                  <a:gd name="connsiteY1" fmla="*/ 255643 h 262465"/>
                  <a:gd name="connsiteX2" fmla="*/ 0 w 593866"/>
                  <a:gd name="connsiteY2" fmla="*/ 149752 h 262465"/>
                  <a:gd name="connsiteX3" fmla="*/ 296933 w 593866"/>
                  <a:gd name="connsiteY3" fmla="*/ 0 h 262465"/>
                  <a:gd name="connsiteX4" fmla="*/ 593866 w 593866"/>
                  <a:gd name="connsiteY4" fmla="*/ 149752 h 262465"/>
                  <a:gd name="connsiteX5" fmla="*/ 506897 w 593866"/>
                  <a:gd name="connsiteY5" fmla="*/ 255643 h 262465"/>
                  <a:gd name="connsiteX6" fmla="*/ 486834 w 593866"/>
                  <a:gd name="connsiteY6" fmla="*/ 262465 h 262465"/>
                  <a:gd name="connsiteX7" fmla="*/ 412513 w 593866"/>
                  <a:gd name="connsiteY7" fmla="*/ 237193 h 262465"/>
                  <a:gd name="connsiteX0" fmla="*/ 107032 w 593866"/>
                  <a:gd name="connsiteY0" fmla="*/ 262465 h 262465"/>
                  <a:gd name="connsiteX1" fmla="*/ 86970 w 593866"/>
                  <a:gd name="connsiteY1" fmla="*/ 255643 h 262465"/>
                  <a:gd name="connsiteX2" fmla="*/ 0 w 593866"/>
                  <a:gd name="connsiteY2" fmla="*/ 149752 h 262465"/>
                  <a:gd name="connsiteX3" fmla="*/ 296933 w 593866"/>
                  <a:gd name="connsiteY3" fmla="*/ 0 h 262465"/>
                  <a:gd name="connsiteX4" fmla="*/ 593866 w 593866"/>
                  <a:gd name="connsiteY4" fmla="*/ 149752 h 262465"/>
                  <a:gd name="connsiteX5" fmla="*/ 506897 w 593866"/>
                  <a:gd name="connsiteY5" fmla="*/ 255643 h 262465"/>
                  <a:gd name="connsiteX6" fmla="*/ 486834 w 593866"/>
                  <a:gd name="connsiteY6" fmla="*/ 262465 h 2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3866" h="262465">
                    <a:moveTo>
                      <a:pt x="107032" y="262465"/>
                    </a:moveTo>
                    <a:lnTo>
                      <a:pt x="86970" y="255643"/>
                    </a:lnTo>
                    <a:cubicBezTo>
                      <a:pt x="33236" y="228543"/>
                      <a:pt x="0" y="191105"/>
                      <a:pt x="0" y="149752"/>
                    </a:cubicBezTo>
                    <a:cubicBezTo>
                      <a:pt x="0" y="67046"/>
                      <a:pt x="132941" y="0"/>
                      <a:pt x="296933" y="0"/>
                    </a:cubicBezTo>
                    <a:cubicBezTo>
                      <a:pt x="460925" y="0"/>
                      <a:pt x="593866" y="67046"/>
                      <a:pt x="593866" y="149752"/>
                    </a:cubicBezTo>
                    <a:cubicBezTo>
                      <a:pt x="593866" y="191105"/>
                      <a:pt x="560631" y="228543"/>
                      <a:pt x="506897" y="255643"/>
                    </a:cubicBezTo>
                    <a:lnTo>
                      <a:pt x="486834" y="262465"/>
                    </a:lnTo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5" name="月 574">
                <a:extLst>
                  <a:ext uri="{FF2B5EF4-FFF2-40B4-BE49-F238E27FC236}">
                    <a16:creationId xmlns:a16="http://schemas.microsoft.com/office/drawing/2014/main" id="{0B10BAE4-CF64-4F84-9914-785D75C9AFA3}"/>
                  </a:ext>
                </a:extLst>
              </p:cNvPr>
              <p:cNvSpPr/>
              <p:nvPr/>
            </p:nvSpPr>
            <p:spPr bwMode="auto">
              <a:xfrm rot="5400000">
                <a:off x="6444594" y="2204953"/>
                <a:ext cx="154957" cy="582954"/>
              </a:xfrm>
              <a:prstGeom prst="moon">
                <a:avLst>
                  <a:gd name="adj" fmla="val 4021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FD266473-5778-4845-BC2F-17BBD6543023}"/>
                </a:ext>
              </a:extLst>
            </p:cNvPr>
            <p:cNvGrpSpPr/>
            <p:nvPr/>
          </p:nvGrpSpPr>
          <p:grpSpPr>
            <a:xfrm>
              <a:off x="3559740" y="-1050390"/>
              <a:ext cx="236349" cy="236349"/>
              <a:chOff x="6395697" y="2460961"/>
              <a:chExt cx="236349" cy="236349"/>
            </a:xfrm>
          </p:grpSpPr>
          <p:sp>
            <p:nvSpPr>
              <p:cNvPr id="569" name="楕円 568">
                <a:extLst>
                  <a:ext uri="{FF2B5EF4-FFF2-40B4-BE49-F238E27FC236}">
                    <a16:creationId xmlns:a16="http://schemas.microsoft.com/office/drawing/2014/main" id="{3F198384-DA30-4C4C-B72A-84D689F71299}"/>
                  </a:ext>
                </a:extLst>
              </p:cNvPr>
              <p:cNvSpPr/>
              <p:nvPr/>
            </p:nvSpPr>
            <p:spPr bwMode="auto">
              <a:xfrm>
                <a:off x="6395697" y="2460961"/>
                <a:ext cx="236349" cy="236349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0" name="楕円 569">
                <a:extLst>
                  <a:ext uri="{FF2B5EF4-FFF2-40B4-BE49-F238E27FC236}">
                    <a16:creationId xmlns:a16="http://schemas.microsoft.com/office/drawing/2014/main" id="{BB3AD564-9046-42E7-9CE9-FF53A8507E05}"/>
                  </a:ext>
                </a:extLst>
              </p:cNvPr>
              <p:cNvSpPr/>
              <p:nvPr/>
            </p:nvSpPr>
            <p:spPr bwMode="auto">
              <a:xfrm flipV="1">
                <a:off x="6478462" y="2490827"/>
                <a:ext cx="142158" cy="142156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C50026C0-1C8E-4DA4-B081-C07BBD28A21D}"/>
                  </a:ext>
                </a:extLst>
              </p:cNvPr>
              <p:cNvSpPr/>
              <p:nvPr/>
            </p:nvSpPr>
            <p:spPr bwMode="auto">
              <a:xfrm flipV="1">
                <a:off x="6441772" y="2616415"/>
                <a:ext cx="58673" cy="58672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7DB5E926-593A-4CB5-A1E6-BA53EEFD9897}"/>
                </a:ext>
              </a:extLst>
            </p:cNvPr>
            <p:cNvGrpSpPr/>
            <p:nvPr/>
          </p:nvGrpSpPr>
          <p:grpSpPr>
            <a:xfrm flipH="1">
              <a:off x="4609066" y="-1092400"/>
              <a:ext cx="690181" cy="296736"/>
              <a:chOff x="6128823" y="2418951"/>
              <a:chExt cx="690181" cy="296736"/>
            </a:xfrm>
          </p:grpSpPr>
          <p:sp>
            <p:nvSpPr>
              <p:cNvPr id="565" name="月 564">
                <a:extLst>
                  <a:ext uri="{FF2B5EF4-FFF2-40B4-BE49-F238E27FC236}">
                    <a16:creationId xmlns:a16="http://schemas.microsoft.com/office/drawing/2014/main" id="{1358DE14-FBF3-462B-B98B-D9BEB80D6EB3}"/>
                  </a:ext>
                </a:extLst>
              </p:cNvPr>
              <p:cNvSpPr/>
              <p:nvPr/>
            </p:nvSpPr>
            <p:spPr bwMode="auto">
              <a:xfrm rot="5400000" flipH="1">
                <a:off x="6250747" y="2396193"/>
                <a:ext cx="123402" cy="303750"/>
              </a:xfrm>
              <a:prstGeom prst="moon">
                <a:avLst>
                  <a:gd name="adj" fmla="val 50502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6" name="月 565">
                <a:extLst>
                  <a:ext uri="{FF2B5EF4-FFF2-40B4-BE49-F238E27FC236}">
                    <a16:creationId xmlns:a16="http://schemas.microsoft.com/office/drawing/2014/main" id="{37E2F29C-C311-4A91-8C9D-4AC47AB03284}"/>
                  </a:ext>
                </a:extLst>
              </p:cNvPr>
              <p:cNvSpPr/>
              <p:nvPr/>
            </p:nvSpPr>
            <p:spPr bwMode="auto">
              <a:xfrm rot="5400000" flipH="1">
                <a:off x="6218997" y="2421593"/>
                <a:ext cx="123402" cy="303750"/>
              </a:xfrm>
              <a:prstGeom prst="moon">
                <a:avLst>
                  <a:gd name="adj" fmla="val 50502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90FC73A7-5306-422A-9E5B-9F92F1E25CB2}"/>
                  </a:ext>
                </a:extLst>
              </p:cNvPr>
              <p:cNvSpPr/>
              <p:nvPr/>
            </p:nvSpPr>
            <p:spPr bwMode="auto">
              <a:xfrm>
                <a:off x="6225138" y="2453222"/>
                <a:ext cx="593866" cy="262465"/>
              </a:xfrm>
              <a:custGeom>
                <a:avLst/>
                <a:gdLst>
                  <a:gd name="connsiteX0" fmla="*/ 296933 w 593866"/>
                  <a:gd name="connsiteY0" fmla="*/ 0 h 262465"/>
                  <a:gd name="connsiteX1" fmla="*/ 593866 w 593866"/>
                  <a:gd name="connsiteY1" fmla="*/ 149752 h 262465"/>
                  <a:gd name="connsiteX2" fmla="*/ 506897 w 593866"/>
                  <a:gd name="connsiteY2" fmla="*/ 255643 h 262465"/>
                  <a:gd name="connsiteX3" fmla="*/ 486834 w 593866"/>
                  <a:gd name="connsiteY3" fmla="*/ 262465 h 262465"/>
                  <a:gd name="connsiteX4" fmla="*/ 412513 w 593866"/>
                  <a:gd name="connsiteY4" fmla="*/ 237193 h 262465"/>
                  <a:gd name="connsiteX5" fmla="*/ 296933 w 593866"/>
                  <a:gd name="connsiteY5" fmla="*/ 225425 h 262465"/>
                  <a:gd name="connsiteX6" fmla="*/ 181353 w 593866"/>
                  <a:gd name="connsiteY6" fmla="*/ 237193 h 262465"/>
                  <a:gd name="connsiteX7" fmla="*/ 107032 w 593866"/>
                  <a:gd name="connsiteY7" fmla="*/ 262465 h 262465"/>
                  <a:gd name="connsiteX8" fmla="*/ 86970 w 593866"/>
                  <a:gd name="connsiteY8" fmla="*/ 255643 h 262465"/>
                  <a:gd name="connsiteX9" fmla="*/ 0 w 593866"/>
                  <a:gd name="connsiteY9" fmla="*/ 149752 h 262465"/>
                  <a:gd name="connsiteX10" fmla="*/ 296933 w 593866"/>
                  <a:gd name="connsiteY10" fmla="*/ 0 h 262465"/>
                  <a:gd name="connsiteX0" fmla="*/ 296933 w 593866"/>
                  <a:gd name="connsiteY0" fmla="*/ 225425 h 316865"/>
                  <a:gd name="connsiteX1" fmla="*/ 181353 w 593866"/>
                  <a:gd name="connsiteY1" fmla="*/ 237193 h 316865"/>
                  <a:gd name="connsiteX2" fmla="*/ 107032 w 593866"/>
                  <a:gd name="connsiteY2" fmla="*/ 262465 h 316865"/>
                  <a:gd name="connsiteX3" fmla="*/ 86970 w 593866"/>
                  <a:gd name="connsiteY3" fmla="*/ 255643 h 316865"/>
                  <a:gd name="connsiteX4" fmla="*/ 0 w 593866"/>
                  <a:gd name="connsiteY4" fmla="*/ 149752 h 316865"/>
                  <a:gd name="connsiteX5" fmla="*/ 296933 w 593866"/>
                  <a:gd name="connsiteY5" fmla="*/ 0 h 316865"/>
                  <a:gd name="connsiteX6" fmla="*/ 593866 w 593866"/>
                  <a:gd name="connsiteY6" fmla="*/ 149752 h 316865"/>
                  <a:gd name="connsiteX7" fmla="*/ 506897 w 593866"/>
                  <a:gd name="connsiteY7" fmla="*/ 255643 h 316865"/>
                  <a:gd name="connsiteX8" fmla="*/ 486834 w 593866"/>
                  <a:gd name="connsiteY8" fmla="*/ 262465 h 316865"/>
                  <a:gd name="connsiteX9" fmla="*/ 412513 w 593866"/>
                  <a:gd name="connsiteY9" fmla="*/ 237193 h 316865"/>
                  <a:gd name="connsiteX10" fmla="*/ 388373 w 593866"/>
                  <a:gd name="connsiteY10" fmla="*/ 316865 h 316865"/>
                  <a:gd name="connsiteX0" fmla="*/ 181353 w 593866"/>
                  <a:gd name="connsiteY0" fmla="*/ 237193 h 316865"/>
                  <a:gd name="connsiteX1" fmla="*/ 107032 w 593866"/>
                  <a:gd name="connsiteY1" fmla="*/ 262465 h 316865"/>
                  <a:gd name="connsiteX2" fmla="*/ 86970 w 593866"/>
                  <a:gd name="connsiteY2" fmla="*/ 255643 h 316865"/>
                  <a:gd name="connsiteX3" fmla="*/ 0 w 593866"/>
                  <a:gd name="connsiteY3" fmla="*/ 149752 h 316865"/>
                  <a:gd name="connsiteX4" fmla="*/ 296933 w 593866"/>
                  <a:gd name="connsiteY4" fmla="*/ 0 h 316865"/>
                  <a:gd name="connsiteX5" fmla="*/ 593866 w 593866"/>
                  <a:gd name="connsiteY5" fmla="*/ 149752 h 316865"/>
                  <a:gd name="connsiteX6" fmla="*/ 506897 w 593866"/>
                  <a:gd name="connsiteY6" fmla="*/ 255643 h 316865"/>
                  <a:gd name="connsiteX7" fmla="*/ 486834 w 593866"/>
                  <a:gd name="connsiteY7" fmla="*/ 262465 h 316865"/>
                  <a:gd name="connsiteX8" fmla="*/ 412513 w 593866"/>
                  <a:gd name="connsiteY8" fmla="*/ 237193 h 316865"/>
                  <a:gd name="connsiteX9" fmla="*/ 388373 w 593866"/>
                  <a:gd name="connsiteY9" fmla="*/ 316865 h 316865"/>
                  <a:gd name="connsiteX0" fmla="*/ 107032 w 593866"/>
                  <a:gd name="connsiteY0" fmla="*/ 262465 h 316865"/>
                  <a:gd name="connsiteX1" fmla="*/ 86970 w 593866"/>
                  <a:gd name="connsiteY1" fmla="*/ 255643 h 316865"/>
                  <a:gd name="connsiteX2" fmla="*/ 0 w 593866"/>
                  <a:gd name="connsiteY2" fmla="*/ 149752 h 316865"/>
                  <a:gd name="connsiteX3" fmla="*/ 296933 w 593866"/>
                  <a:gd name="connsiteY3" fmla="*/ 0 h 316865"/>
                  <a:gd name="connsiteX4" fmla="*/ 593866 w 593866"/>
                  <a:gd name="connsiteY4" fmla="*/ 149752 h 316865"/>
                  <a:gd name="connsiteX5" fmla="*/ 506897 w 593866"/>
                  <a:gd name="connsiteY5" fmla="*/ 255643 h 316865"/>
                  <a:gd name="connsiteX6" fmla="*/ 486834 w 593866"/>
                  <a:gd name="connsiteY6" fmla="*/ 262465 h 316865"/>
                  <a:gd name="connsiteX7" fmla="*/ 412513 w 593866"/>
                  <a:gd name="connsiteY7" fmla="*/ 237193 h 316865"/>
                  <a:gd name="connsiteX8" fmla="*/ 388373 w 593866"/>
                  <a:gd name="connsiteY8" fmla="*/ 316865 h 316865"/>
                  <a:gd name="connsiteX0" fmla="*/ 107032 w 593866"/>
                  <a:gd name="connsiteY0" fmla="*/ 262465 h 262465"/>
                  <a:gd name="connsiteX1" fmla="*/ 86970 w 593866"/>
                  <a:gd name="connsiteY1" fmla="*/ 255643 h 262465"/>
                  <a:gd name="connsiteX2" fmla="*/ 0 w 593866"/>
                  <a:gd name="connsiteY2" fmla="*/ 149752 h 262465"/>
                  <a:gd name="connsiteX3" fmla="*/ 296933 w 593866"/>
                  <a:gd name="connsiteY3" fmla="*/ 0 h 262465"/>
                  <a:gd name="connsiteX4" fmla="*/ 593866 w 593866"/>
                  <a:gd name="connsiteY4" fmla="*/ 149752 h 262465"/>
                  <a:gd name="connsiteX5" fmla="*/ 506897 w 593866"/>
                  <a:gd name="connsiteY5" fmla="*/ 255643 h 262465"/>
                  <a:gd name="connsiteX6" fmla="*/ 486834 w 593866"/>
                  <a:gd name="connsiteY6" fmla="*/ 262465 h 262465"/>
                  <a:gd name="connsiteX7" fmla="*/ 412513 w 593866"/>
                  <a:gd name="connsiteY7" fmla="*/ 237193 h 262465"/>
                  <a:gd name="connsiteX0" fmla="*/ 107032 w 593866"/>
                  <a:gd name="connsiteY0" fmla="*/ 262465 h 262465"/>
                  <a:gd name="connsiteX1" fmla="*/ 86970 w 593866"/>
                  <a:gd name="connsiteY1" fmla="*/ 255643 h 262465"/>
                  <a:gd name="connsiteX2" fmla="*/ 0 w 593866"/>
                  <a:gd name="connsiteY2" fmla="*/ 149752 h 262465"/>
                  <a:gd name="connsiteX3" fmla="*/ 296933 w 593866"/>
                  <a:gd name="connsiteY3" fmla="*/ 0 h 262465"/>
                  <a:gd name="connsiteX4" fmla="*/ 593866 w 593866"/>
                  <a:gd name="connsiteY4" fmla="*/ 149752 h 262465"/>
                  <a:gd name="connsiteX5" fmla="*/ 506897 w 593866"/>
                  <a:gd name="connsiteY5" fmla="*/ 255643 h 262465"/>
                  <a:gd name="connsiteX6" fmla="*/ 486834 w 593866"/>
                  <a:gd name="connsiteY6" fmla="*/ 262465 h 2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3866" h="262465">
                    <a:moveTo>
                      <a:pt x="107032" y="262465"/>
                    </a:moveTo>
                    <a:lnTo>
                      <a:pt x="86970" y="255643"/>
                    </a:lnTo>
                    <a:cubicBezTo>
                      <a:pt x="33236" y="228543"/>
                      <a:pt x="0" y="191105"/>
                      <a:pt x="0" y="149752"/>
                    </a:cubicBezTo>
                    <a:cubicBezTo>
                      <a:pt x="0" y="67046"/>
                      <a:pt x="132941" y="0"/>
                      <a:pt x="296933" y="0"/>
                    </a:cubicBezTo>
                    <a:cubicBezTo>
                      <a:pt x="460925" y="0"/>
                      <a:pt x="593866" y="67046"/>
                      <a:pt x="593866" y="149752"/>
                    </a:cubicBezTo>
                    <a:cubicBezTo>
                      <a:pt x="593866" y="191105"/>
                      <a:pt x="560631" y="228543"/>
                      <a:pt x="506897" y="255643"/>
                    </a:cubicBezTo>
                    <a:lnTo>
                      <a:pt x="486834" y="262465"/>
                    </a:lnTo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8" name="月 567">
                <a:extLst>
                  <a:ext uri="{FF2B5EF4-FFF2-40B4-BE49-F238E27FC236}">
                    <a16:creationId xmlns:a16="http://schemas.microsoft.com/office/drawing/2014/main" id="{0148BBAA-7BC3-43E7-8621-B410DAD508D8}"/>
                  </a:ext>
                </a:extLst>
              </p:cNvPr>
              <p:cNvSpPr/>
              <p:nvPr/>
            </p:nvSpPr>
            <p:spPr bwMode="auto">
              <a:xfrm rot="5400000">
                <a:off x="6444594" y="2204953"/>
                <a:ext cx="154957" cy="582954"/>
              </a:xfrm>
              <a:prstGeom prst="moon">
                <a:avLst>
                  <a:gd name="adj" fmla="val 4021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77DE4339-38C7-4094-8573-9E7E48B02699}"/>
                </a:ext>
              </a:extLst>
            </p:cNvPr>
            <p:cNvGrpSpPr/>
            <p:nvPr/>
          </p:nvGrpSpPr>
          <p:grpSpPr>
            <a:xfrm flipH="1">
              <a:off x="4796024" y="-1050390"/>
              <a:ext cx="236349" cy="236349"/>
              <a:chOff x="6395697" y="2460961"/>
              <a:chExt cx="236349" cy="236349"/>
            </a:xfrm>
          </p:grpSpPr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024B4471-7401-4DC6-AFE5-A42BB3CA47B6}"/>
                  </a:ext>
                </a:extLst>
              </p:cNvPr>
              <p:cNvSpPr/>
              <p:nvPr/>
            </p:nvSpPr>
            <p:spPr bwMode="auto">
              <a:xfrm>
                <a:off x="6395697" y="2460961"/>
                <a:ext cx="236349" cy="236349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AC568439-8B2D-4BD1-A2E0-8DE4A21EA651}"/>
                  </a:ext>
                </a:extLst>
              </p:cNvPr>
              <p:cNvSpPr/>
              <p:nvPr/>
            </p:nvSpPr>
            <p:spPr bwMode="auto">
              <a:xfrm flipV="1">
                <a:off x="6478462" y="2490827"/>
                <a:ext cx="142158" cy="142156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4" name="楕円 563">
                <a:extLst>
                  <a:ext uri="{FF2B5EF4-FFF2-40B4-BE49-F238E27FC236}">
                    <a16:creationId xmlns:a16="http://schemas.microsoft.com/office/drawing/2014/main" id="{FB54905A-20F8-4F4C-9277-FC74963CC6A3}"/>
                  </a:ext>
                </a:extLst>
              </p:cNvPr>
              <p:cNvSpPr/>
              <p:nvPr/>
            </p:nvSpPr>
            <p:spPr bwMode="auto">
              <a:xfrm flipV="1">
                <a:off x="6441772" y="2616415"/>
                <a:ext cx="58673" cy="58672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42" name="月 541">
              <a:extLst>
                <a:ext uri="{FF2B5EF4-FFF2-40B4-BE49-F238E27FC236}">
                  <a16:creationId xmlns:a16="http://schemas.microsoft.com/office/drawing/2014/main" id="{60C7B31A-714D-4FF2-BDD7-1D5E8EEB568D}"/>
                </a:ext>
              </a:extLst>
            </p:cNvPr>
            <p:cNvSpPr/>
            <p:nvPr/>
          </p:nvSpPr>
          <p:spPr bwMode="auto">
            <a:xfrm rot="16200000">
              <a:off x="4256523" y="-526276"/>
              <a:ext cx="82482" cy="215320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3" name="月 542">
              <a:extLst>
                <a:ext uri="{FF2B5EF4-FFF2-40B4-BE49-F238E27FC236}">
                  <a16:creationId xmlns:a16="http://schemas.microsoft.com/office/drawing/2014/main" id="{FC86940B-0A10-4A3A-AD0B-A3DD70599686}"/>
                </a:ext>
              </a:extLst>
            </p:cNvPr>
            <p:cNvSpPr/>
            <p:nvPr/>
          </p:nvSpPr>
          <p:spPr bwMode="auto">
            <a:xfrm rot="16200000">
              <a:off x="4200986" y="-365751"/>
              <a:ext cx="211626" cy="454202"/>
            </a:xfrm>
            <a:prstGeom prst="moon">
              <a:avLst>
                <a:gd name="adj" fmla="val 87500"/>
              </a:avLst>
            </a:pr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09C2D4D6-5E32-4E62-932C-CE8DAA680800}"/>
                </a:ext>
              </a:extLst>
            </p:cNvPr>
            <p:cNvGrpSpPr/>
            <p:nvPr/>
          </p:nvGrpSpPr>
          <p:grpSpPr>
            <a:xfrm>
              <a:off x="3145746" y="-2302671"/>
              <a:ext cx="2304727" cy="331071"/>
              <a:chOff x="3175846" y="-2191683"/>
              <a:chExt cx="2176814" cy="312697"/>
            </a:xfrm>
          </p:grpSpPr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id="{E3896914-445F-42FA-A8EE-8EB66BFAC59A}"/>
                  </a:ext>
                </a:extLst>
              </p:cNvPr>
              <p:cNvGrpSpPr/>
              <p:nvPr/>
            </p:nvGrpSpPr>
            <p:grpSpPr>
              <a:xfrm rot="14400000">
                <a:off x="3577304" y="-2593141"/>
                <a:ext cx="312696" cy="1115612"/>
                <a:chOff x="7201406" y="2241999"/>
                <a:chExt cx="312696" cy="1115612"/>
              </a:xfrm>
            </p:grpSpPr>
            <p:sp>
              <p:nvSpPr>
                <p:cNvPr id="560" name="四角形: 角を丸くする 559">
                  <a:extLst>
                    <a:ext uri="{FF2B5EF4-FFF2-40B4-BE49-F238E27FC236}">
                      <a16:creationId xmlns:a16="http://schemas.microsoft.com/office/drawing/2014/main" id="{5856AEC6-2A7D-4895-8812-CA473587E645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4A985259-6F96-4B78-81DA-62813BAC0A76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BF1BE2D2-BFFA-4FCB-B599-696E18D5F69A}"/>
                  </a:ext>
                </a:extLst>
              </p:cNvPr>
              <p:cNvGrpSpPr/>
              <p:nvPr/>
            </p:nvGrpSpPr>
            <p:grpSpPr>
              <a:xfrm rot="7200000" flipH="1">
                <a:off x="4638506" y="-2593140"/>
                <a:ext cx="312696" cy="1115612"/>
                <a:chOff x="7201406" y="2241999"/>
                <a:chExt cx="312696" cy="1115612"/>
              </a:xfrm>
            </p:grpSpPr>
            <p:sp>
              <p:nvSpPr>
                <p:cNvPr id="558" name="四角形: 角を丸くする 557">
                  <a:extLst>
                    <a:ext uri="{FF2B5EF4-FFF2-40B4-BE49-F238E27FC236}">
                      <a16:creationId xmlns:a16="http://schemas.microsoft.com/office/drawing/2014/main" id="{8A5DB660-876C-4146-A790-6EAEFF4AE3DD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551D23CD-F3EA-4B2F-A9A1-5FF0E92890CD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82B60ACF-08D9-49FF-B5D5-D4E53897EC51}"/>
                </a:ext>
              </a:extLst>
            </p:cNvPr>
            <p:cNvSpPr/>
            <p:nvPr/>
          </p:nvSpPr>
          <p:spPr bwMode="auto">
            <a:xfrm>
              <a:off x="2771163" y="-1931784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solidFill>
              <a:srgbClr val="333399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0B7D6244-3246-4AA0-BC9F-BAC877DC98E3}"/>
                </a:ext>
              </a:extLst>
            </p:cNvPr>
            <p:cNvSpPr/>
            <p:nvPr/>
          </p:nvSpPr>
          <p:spPr bwMode="auto">
            <a:xfrm flipH="1">
              <a:off x="4632149" y="-1931784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solidFill>
              <a:srgbClr val="333399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7" name="二等辺三角形 546">
              <a:extLst>
                <a:ext uri="{FF2B5EF4-FFF2-40B4-BE49-F238E27FC236}">
                  <a16:creationId xmlns:a16="http://schemas.microsoft.com/office/drawing/2014/main" id="{7C9280CA-20EE-421A-AE39-0F4ED8DD8189}"/>
                </a:ext>
              </a:extLst>
            </p:cNvPr>
            <p:cNvSpPr/>
            <p:nvPr/>
          </p:nvSpPr>
          <p:spPr bwMode="auto">
            <a:xfrm rot="10800000">
              <a:off x="4130310" y="333352"/>
              <a:ext cx="329882" cy="558130"/>
            </a:xfrm>
            <a:prstGeom prst="triangl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8" name="二等辺三角形 1">
              <a:extLst>
                <a:ext uri="{FF2B5EF4-FFF2-40B4-BE49-F238E27FC236}">
                  <a16:creationId xmlns:a16="http://schemas.microsoft.com/office/drawing/2014/main" id="{E323414B-B88D-4769-AC41-E275BEC8A746}"/>
                </a:ext>
              </a:extLst>
            </p:cNvPr>
            <p:cNvSpPr/>
            <p:nvPr/>
          </p:nvSpPr>
          <p:spPr bwMode="auto">
            <a:xfrm>
              <a:off x="4039563" y="242642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9" name="二等辺三角形 1">
              <a:extLst>
                <a:ext uri="{FF2B5EF4-FFF2-40B4-BE49-F238E27FC236}">
                  <a16:creationId xmlns:a16="http://schemas.microsoft.com/office/drawing/2014/main" id="{0753FAB2-DD62-4BC9-92A0-B2566C610548}"/>
                </a:ext>
              </a:extLst>
            </p:cNvPr>
            <p:cNvSpPr/>
            <p:nvPr/>
          </p:nvSpPr>
          <p:spPr bwMode="auto">
            <a:xfrm flipH="1">
              <a:off x="4300114" y="242641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E8BEC9C4-FD49-4667-A3E9-4CCCA6812E16}"/>
                </a:ext>
              </a:extLst>
            </p:cNvPr>
            <p:cNvSpPr/>
            <p:nvPr/>
          </p:nvSpPr>
          <p:spPr bwMode="auto">
            <a:xfrm rot="15223816">
              <a:off x="3755356" y="490928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rgbClr val="333399">
                <a:lumMod val="60000"/>
                <a:lumOff val="4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1" name="フリーフォーム: 図形 550">
              <a:extLst>
                <a:ext uri="{FF2B5EF4-FFF2-40B4-BE49-F238E27FC236}">
                  <a16:creationId xmlns:a16="http://schemas.microsoft.com/office/drawing/2014/main" id="{F85C540D-0B23-4102-AE09-F9BD5BE59024}"/>
                </a:ext>
              </a:extLst>
            </p:cNvPr>
            <p:cNvSpPr/>
            <p:nvPr/>
          </p:nvSpPr>
          <p:spPr bwMode="auto">
            <a:xfrm rot="6376184" flipH="1">
              <a:off x="4134908" y="490928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rgbClr val="333399">
                <a:lumMod val="60000"/>
                <a:lumOff val="4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E5D6F4BA-6160-4536-AEAF-575DDEEF7AC4}"/>
                </a:ext>
              </a:extLst>
            </p:cNvPr>
            <p:cNvGrpSpPr/>
            <p:nvPr/>
          </p:nvGrpSpPr>
          <p:grpSpPr>
            <a:xfrm>
              <a:off x="4101234" y="349073"/>
              <a:ext cx="393349" cy="335557"/>
              <a:chOff x="6931226" y="6256185"/>
              <a:chExt cx="393349" cy="335557"/>
            </a:xfrm>
          </p:grpSpPr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634791FD-D602-4DC7-8FDC-E8D73120E7C3}"/>
                  </a:ext>
                </a:extLst>
              </p:cNvPr>
              <p:cNvSpPr/>
              <p:nvPr/>
            </p:nvSpPr>
            <p:spPr bwMode="auto">
              <a:xfrm>
                <a:off x="6981544" y="6330059"/>
                <a:ext cx="288412" cy="261683"/>
              </a:xfrm>
              <a:custGeom>
                <a:avLst/>
                <a:gdLst>
                  <a:gd name="connsiteX0" fmla="*/ 188379 w 369092"/>
                  <a:gd name="connsiteY0" fmla="*/ 64 h 234126"/>
                  <a:gd name="connsiteX1" fmla="*/ 368834 w 369092"/>
                  <a:gd name="connsiteY1" fmla="*/ 145260 h 234126"/>
                  <a:gd name="connsiteX2" fmla="*/ 223896 w 369092"/>
                  <a:gd name="connsiteY2" fmla="*/ 228940 h 234126"/>
                  <a:gd name="connsiteX3" fmla="*/ 188379 w 369092"/>
                  <a:gd name="connsiteY3" fmla="*/ 64 h 234126"/>
                  <a:gd name="connsiteX4" fmla="*/ 180831 w 369092"/>
                  <a:gd name="connsiteY4" fmla="*/ 0 h 234126"/>
                  <a:gd name="connsiteX5" fmla="*/ 145315 w 369092"/>
                  <a:gd name="connsiteY5" fmla="*/ 228876 h 234126"/>
                  <a:gd name="connsiteX6" fmla="*/ 376 w 369092"/>
                  <a:gd name="connsiteY6" fmla="*/ 145196 h 234126"/>
                  <a:gd name="connsiteX7" fmla="*/ 180831 w 369092"/>
                  <a:gd name="connsiteY7" fmla="*/ 0 h 234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9092" h="234126">
                    <a:moveTo>
                      <a:pt x="188379" y="64"/>
                    </a:moveTo>
                    <a:cubicBezTo>
                      <a:pt x="248531" y="48463"/>
                      <a:pt x="362172" y="109972"/>
                      <a:pt x="368834" y="145260"/>
                    </a:cubicBezTo>
                    <a:cubicBezTo>
                      <a:pt x="375495" y="180546"/>
                      <a:pt x="251494" y="254251"/>
                      <a:pt x="223896" y="228940"/>
                    </a:cubicBezTo>
                    <a:cubicBezTo>
                      <a:pt x="196298" y="203629"/>
                      <a:pt x="200218" y="76356"/>
                      <a:pt x="188379" y="64"/>
                    </a:cubicBezTo>
                    <a:close/>
                    <a:moveTo>
                      <a:pt x="180831" y="0"/>
                    </a:moveTo>
                    <a:cubicBezTo>
                      <a:pt x="168992" y="76292"/>
                      <a:pt x="172544" y="205464"/>
                      <a:pt x="145315" y="228876"/>
                    </a:cubicBezTo>
                    <a:cubicBezTo>
                      <a:pt x="118087" y="252289"/>
                      <a:pt x="-7745" y="181752"/>
                      <a:pt x="376" y="145196"/>
                    </a:cubicBezTo>
                    <a:cubicBezTo>
                      <a:pt x="8498" y="108639"/>
                      <a:pt x="120680" y="48399"/>
                      <a:pt x="1808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F68E5FD5-75AF-422E-A7C9-FD5A0D7F2FBD}"/>
                  </a:ext>
                </a:extLst>
              </p:cNvPr>
              <p:cNvSpPr/>
              <p:nvPr/>
            </p:nvSpPr>
            <p:spPr bwMode="auto">
              <a:xfrm rot="16200000" flipH="1">
                <a:off x="7037644" y="6149767"/>
                <a:ext cx="180514" cy="393349"/>
              </a:xfrm>
              <a:custGeom>
                <a:avLst/>
                <a:gdLst>
                  <a:gd name="connsiteX0" fmla="*/ 638 w 254482"/>
                  <a:gd name="connsiteY0" fmla="*/ 42164 h 393349"/>
                  <a:gd name="connsiteX1" fmla="*/ 87647 w 254482"/>
                  <a:gd name="connsiteY1" fmla="*/ 182727 h 393349"/>
                  <a:gd name="connsiteX2" fmla="*/ 96975 w 254482"/>
                  <a:gd name="connsiteY2" fmla="*/ 196676 h 393349"/>
                  <a:gd name="connsiteX3" fmla="*/ 87649 w 254482"/>
                  <a:gd name="connsiteY3" fmla="*/ 210623 h 393349"/>
                  <a:gd name="connsiteX4" fmla="*/ 2073 w 254482"/>
                  <a:gd name="connsiteY4" fmla="*/ 367242 h 393349"/>
                  <a:gd name="connsiteX5" fmla="*/ 252598 w 254482"/>
                  <a:gd name="connsiteY5" fmla="*/ 367242 h 393349"/>
                  <a:gd name="connsiteX6" fmla="*/ 166891 w 254482"/>
                  <a:gd name="connsiteY6" fmla="*/ 210365 h 393349"/>
                  <a:gd name="connsiteX7" fmla="*/ 157726 w 254482"/>
                  <a:gd name="connsiteY7" fmla="*/ 196673 h 393349"/>
                  <a:gd name="connsiteX8" fmla="*/ 166889 w 254482"/>
                  <a:gd name="connsiteY8" fmla="*/ 182984 h 393349"/>
                  <a:gd name="connsiteX9" fmla="*/ 252596 w 254482"/>
                  <a:gd name="connsiteY9" fmla="*/ 26107 h 393349"/>
                  <a:gd name="connsiteX10" fmla="*/ 2071 w 254482"/>
                  <a:gd name="connsiteY10" fmla="*/ 26107 h 393349"/>
                  <a:gd name="connsiteX11" fmla="*/ 638 w 254482"/>
                  <a:gd name="connsiteY11" fmla="*/ 42164 h 39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4482" h="393349">
                    <a:moveTo>
                      <a:pt x="638" y="42164"/>
                    </a:moveTo>
                    <a:cubicBezTo>
                      <a:pt x="6387" y="74135"/>
                      <a:pt x="49924" y="130291"/>
                      <a:pt x="87647" y="182727"/>
                    </a:cubicBezTo>
                    <a:lnTo>
                      <a:pt x="96975" y="196676"/>
                    </a:lnTo>
                    <a:lnTo>
                      <a:pt x="87649" y="210623"/>
                    </a:lnTo>
                    <a:cubicBezTo>
                      <a:pt x="42381" y="273545"/>
                      <a:pt x="-11258" y="341825"/>
                      <a:pt x="2073" y="367242"/>
                    </a:cubicBezTo>
                    <a:cubicBezTo>
                      <a:pt x="19848" y="401132"/>
                      <a:pt x="235765" y="402961"/>
                      <a:pt x="252598" y="367242"/>
                    </a:cubicBezTo>
                    <a:cubicBezTo>
                      <a:pt x="265223" y="340453"/>
                      <a:pt x="211937" y="272859"/>
                      <a:pt x="166891" y="210365"/>
                    </a:cubicBezTo>
                    <a:lnTo>
                      <a:pt x="157726" y="196673"/>
                    </a:lnTo>
                    <a:lnTo>
                      <a:pt x="166889" y="182984"/>
                    </a:lnTo>
                    <a:cubicBezTo>
                      <a:pt x="211935" y="120490"/>
                      <a:pt x="265221" y="52896"/>
                      <a:pt x="252596" y="26107"/>
                    </a:cubicBezTo>
                    <a:cubicBezTo>
                      <a:pt x="235763" y="-9612"/>
                      <a:pt x="19846" y="-7783"/>
                      <a:pt x="2071" y="26107"/>
                    </a:cubicBezTo>
                    <a:cubicBezTo>
                      <a:pt x="-151" y="30343"/>
                      <a:pt x="-513" y="35770"/>
                      <a:pt x="638" y="421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5" name="四角形: 角を丸くする 554">
                <a:extLst>
                  <a:ext uri="{FF2B5EF4-FFF2-40B4-BE49-F238E27FC236}">
                    <a16:creationId xmlns:a16="http://schemas.microsoft.com/office/drawing/2014/main" id="{733DB808-18B3-4005-ACF1-99046F71868E}"/>
                  </a:ext>
                </a:extLst>
              </p:cNvPr>
              <p:cNvSpPr/>
              <p:nvPr/>
            </p:nvSpPr>
            <p:spPr bwMode="auto">
              <a:xfrm>
                <a:off x="7077915" y="6291263"/>
                <a:ext cx="99686" cy="113136"/>
              </a:xfrm>
              <a:prstGeom prst="roundRect">
                <a:avLst>
                  <a:gd name="adj" fmla="val 28953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76" name="グループ化 575">
            <a:extLst>
              <a:ext uri="{FF2B5EF4-FFF2-40B4-BE49-F238E27FC236}">
                <a16:creationId xmlns:a16="http://schemas.microsoft.com/office/drawing/2014/main" id="{08AE20AF-95AC-47BD-8B3C-4C0BB99F27F2}"/>
              </a:ext>
            </a:extLst>
          </p:cNvPr>
          <p:cNvGrpSpPr>
            <a:grpSpLocks noChangeAspect="1"/>
          </p:cNvGrpSpPr>
          <p:nvPr/>
        </p:nvGrpSpPr>
        <p:grpSpPr>
          <a:xfrm>
            <a:off x="6290965" y="4597320"/>
            <a:ext cx="1067405" cy="1740845"/>
            <a:chOff x="6678713" y="-2550301"/>
            <a:chExt cx="3053896" cy="4980641"/>
          </a:xfrm>
        </p:grpSpPr>
        <p:sp>
          <p:nvSpPr>
            <p:cNvPr id="577" name="フリーフォーム: 図形 576">
              <a:extLst>
                <a:ext uri="{FF2B5EF4-FFF2-40B4-BE49-F238E27FC236}">
                  <a16:creationId xmlns:a16="http://schemas.microsoft.com/office/drawing/2014/main" id="{E9C9883D-E0E3-48E5-8A44-EDF1D992ED92}"/>
                </a:ext>
              </a:extLst>
            </p:cNvPr>
            <p:cNvSpPr/>
            <p:nvPr/>
          </p:nvSpPr>
          <p:spPr bwMode="auto">
            <a:xfrm>
              <a:off x="6910872" y="-2428150"/>
              <a:ext cx="2584574" cy="3453356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8" name="楕円 577">
              <a:extLst>
                <a:ext uri="{FF2B5EF4-FFF2-40B4-BE49-F238E27FC236}">
                  <a16:creationId xmlns:a16="http://schemas.microsoft.com/office/drawing/2014/main" id="{A2B6EF31-D228-4E3E-9ACA-17E040886C82}"/>
                </a:ext>
              </a:extLst>
            </p:cNvPr>
            <p:cNvSpPr/>
            <p:nvPr/>
          </p:nvSpPr>
          <p:spPr bwMode="auto">
            <a:xfrm rot="20700000">
              <a:off x="6891153" y="-1104091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9" name="四角形: 角を丸くする 578">
              <a:extLst>
                <a:ext uri="{FF2B5EF4-FFF2-40B4-BE49-F238E27FC236}">
                  <a16:creationId xmlns:a16="http://schemas.microsoft.com/office/drawing/2014/main" id="{0295892A-B835-474D-9BE9-A43FE7FBB88C}"/>
                </a:ext>
              </a:extLst>
            </p:cNvPr>
            <p:cNvSpPr/>
            <p:nvPr/>
          </p:nvSpPr>
          <p:spPr bwMode="auto">
            <a:xfrm flipH="1">
              <a:off x="8319987" y="1631878"/>
              <a:ext cx="180207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0" name="フリーフォーム: 図形 579">
              <a:extLst>
                <a:ext uri="{FF2B5EF4-FFF2-40B4-BE49-F238E27FC236}">
                  <a16:creationId xmlns:a16="http://schemas.microsoft.com/office/drawing/2014/main" id="{A3EC44C7-B23B-4F07-B9F3-AA0F2169E96D}"/>
                </a:ext>
              </a:extLst>
            </p:cNvPr>
            <p:cNvSpPr/>
            <p:nvPr/>
          </p:nvSpPr>
          <p:spPr bwMode="auto">
            <a:xfrm flipH="1">
              <a:off x="8310681" y="2250320"/>
              <a:ext cx="493254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1" name="四角形: 角を丸くする 580">
              <a:extLst>
                <a:ext uri="{FF2B5EF4-FFF2-40B4-BE49-F238E27FC236}">
                  <a16:creationId xmlns:a16="http://schemas.microsoft.com/office/drawing/2014/main" id="{58128458-24A3-4A3A-AD59-71B97C85AFCB}"/>
                </a:ext>
              </a:extLst>
            </p:cNvPr>
            <p:cNvSpPr/>
            <p:nvPr/>
          </p:nvSpPr>
          <p:spPr bwMode="auto">
            <a:xfrm>
              <a:off x="7941350" y="1631878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2" name="フリーフォーム: 図形 581">
              <a:extLst>
                <a:ext uri="{FF2B5EF4-FFF2-40B4-BE49-F238E27FC236}">
                  <a16:creationId xmlns:a16="http://schemas.microsoft.com/office/drawing/2014/main" id="{FF0322DE-8BAF-42E8-AB27-34C05E5FAF7E}"/>
                </a:ext>
              </a:extLst>
            </p:cNvPr>
            <p:cNvSpPr/>
            <p:nvPr/>
          </p:nvSpPr>
          <p:spPr bwMode="auto">
            <a:xfrm>
              <a:off x="7637608" y="2250320"/>
              <a:ext cx="493256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3" name="台形 582">
              <a:extLst>
                <a:ext uri="{FF2B5EF4-FFF2-40B4-BE49-F238E27FC236}">
                  <a16:creationId xmlns:a16="http://schemas.microsoft.com/office/drawing/2014/main" id="{1C1063AD-8CF5-46EF-8969-C482D5410189}"/>
                </a:ext>
              </a:extLst>
            </p:cNvPr>
            <p:cNvSpPr/>
            <p:nvPr/>
          </p:nvSpPr>
          <p:spPr bwMode="auto">
            <a:xfrm rot="10800000" flipV="1">
              <a:off x="7719428" y="1103041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rgbClr val="2D2D8A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4" name="フリーフォーム: 図形 583">
              <a:extLst>
                <a:ext uri="{FF2B5EF4-FFF2-40B4-BE49-F238E27FC236}">
                  <a16:creationId xmlns:a16="http://schemas.microsoft.com/office/drawing/2014/main" id="{A7D819FE-C866-455E-AEC9-CFC3A191D6E9}"/>
                </a:ext>
              </a:extLst>
            </p:cNvPr>
            <p:cNvSpPr/>
            <p:nvPr/>
          </p:nvSpPr>
          <p:spPr bwMode="auto">
            <a:xfrm>
              <a:off x="7741914" y="229810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510424" y="981625"/>
                  </a:lnTo>
                  <a:lnTo>
                    <a:pt x="458587" y="935570"/>
                  </a:lnTo>
                  <a:lnTo>
                    <a:pt x="406751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rgbClr val="333399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9F68E3ED-DBBA-4140-B967-9FD04A71D776}"/>
                </a:ext>
              </a:extLst>
            </p:cNvPr>
            <p:cNvSpPr/>
            <p:nvPr/>
          </p:nvSpPr>
          <p:spPr bwMode="auto">
            <a:xfrm>
              <a:off x="8023170" y="-125790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6" name="楕円 585">
              <a:extLst>
                <a:ext uri="{FF2B5EF4-FFF2-40B4-BE49-F238E27FC236}">
                  <a16:creationId xmlns:a16="http://schemas.microsoft.com/office/drawing/2014/main" id="{799CC8A4-1AE9-445E-8E4C-BA203D041DDB}"/>
                </a:ext>
              </a:extLst>
            </p:cNvPr>
            <p:cNvSpPr/>
            <p:nvPr/>
          </p:nvSpPr>
          <p:spPr bwMode="auto">
            <a:xfrm rot="900000" flipH="1">
              <a:off x="9005508" y="-1104092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7" name="楕円 586">
              <a:extLst>
                <a:ext uri="{FF2B5EF4-FFF2-40B4-BE49-F238E27FC236}">
                  <a16:creationId xmlns:a16="http://schemas.microsoft.com/office/drawing/2014/main" id="{B3281E2F-0ED2-4D5B-989B-9FF393AF835D}"/>
                </a:ext>
              </a:extLst>
            </p:cNvPr>
            <p:cNvSpPr/>
            <p:nvPr/>
          </p:nvSpPr>
          <p:spPr bwMode="auto">
            <a:xfrm>
              <a:off x="7057384" y="-2155688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8" name="四角形: 角を丸くする 587">
              <a:extLst>
                <a:ext uri="{FF2B5EF4-FFF2-40B4-BE49-F238E27FC236}">
                  <a16:creationId xmlns:a16="http://schemas.microsoft.com/office/drawing/2014/main" id="{10C6F8F1-8FBD-458C-8485-31B9C5A5C843}"/>
                </a:ext>
              </a:extLst>
            </p:cNvPr>
            <p:cNvSpPr/>
            <p:nvPr/>
          </p:nvSpPr>
          <p:spPr bwMode="auto">
            <a:xfrm flipH="1">
              <a:off x="8319986" y="1939230"/>
              <a:ext cx="180207" cy="313408"/>
            </a:xfrm>
            <a:prstGeom prst="roundRect">
              <a:avLst>
                <a:gd name="adj" fmla="val 0"/>
              </a:avLst>
            </a:prstGeom>
            <a:solidFill>
              <a:srgbClr val="2D2D8A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9" name="四角形: 角を丸くする 588">
              <a:extLst>
                <a:ext uri="{FF2B5EF4-FFF2-40B4-BE49-F238E27FC236}">
                  <a16:creationId xmlns:a16="http://schemas.microsoft.com/office/drawing/2014/main" id="{F44A64FC-464E-46E3-92B3-5113D3ECAAA4}"/>
                </a:ext>
              </a:extLst>
            </p:cNvPr>
            <p:cNvSpPr/>
            <p:nvPr/>
          </p:nvSpPr>
          <p:spPr bwMode="auto">
            <a:xfrm>
              <a:off x="7941350" y="1939230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rgbClr val="2D2D8A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0" name="楕円 589">
              <a:extLst>
                <a:ext uri="{FF2B5EF4-FFF2-40B4-BE49-F238E27FC236}">
                  <a16:creationId xmlns:a16="http://schemas.microsoft.com/office/drawing/2014/main" id="{89490659-6B14-4776-948D-F1F3B7C02F50}"/>
                </a:ext>
              </a:extLst>
            </p:cNvPr>
            <p:cNvSpPr/>
            <p:nvPr/>
          </p:nvSpPr>
          <p:spPr bwMode="auto">
            <a:xfrm>
              <a:off x="8154256" y="1013374"/>
              <a:ext cx="107061" cy="107061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1" name="フリーフォーム: 図形 590">
              <a:extLst>
                <a:ext uri="{FF2B5EF4-FFF2-40B4-BE49-F238E27FC236}">
                  <a16:creationId xmlns:a16="http://schemas.microsoft.com/office/drawing/2014/main" id="{BB1B8C4D-E4E7-426D-AD47-79DFC02A90BF}"/>
                </a:ext>
              </a:extLst>
            </p:cNvPr>
            <p:cNvSpPr/>
            <p:nvPr/>
          </p:nvSpPr>
          <p:spPr bwMode="auto">
            <a:xfrm rot="2700000">
              <a:off x="7909986" y="-2053489"/>
              <a:ext cx="1800935" cy="807312"/>
            </a:xfrm>
            <a:custGeom>
              <a:avLst/>
              <a:gdLst>
                <a:gd name="connsiteX0" fmla="*/ 913929 w 1827859"/>
                <a:gd name="connsiteY0" fmla="*/ 0 h 1231279"/>
                <a:gd name="connsiteX1" fmla="*/ 1825703 w 1827859"/>
                <a:gd name="connsiteY1" fmla="*/ 604155 h 1231279"/>
                <a:gd name="connsiteX2" fmla="*/ 1827859 w 1827859"/>
                <a:gd name="connsiteY2" fmla="*/ 615640 h 1231279"/>
                <a:gd name="connsiteX3" fmla="*/ 1825703 w 1827859"/>
                <a:gd name="connsiteY3" fmla="*/ 627124 h 1231279"/>
                <a:gd name="connsiteX4" fmla="*/ 913929 w 1827859"/>
                <a:gd name="connsiteY4" fmla="*/ 1231279 h 1231279"/>
                <a:gd name="connsiteX5" fmla="*/ 2155 w 1827859"/>
                <a:gd name="connsiteY5" fmla="*/ 627124 h 1231279"/>
                <a:gd name="connsiteX6" fmla="*/ 0 w 1827859"/>
                <a:gd name="connsiteY6" fmla="*/ 615640 h 1231279"/>
                <a:gd name="connsiteX7" fmla="*/ 2155 w 1827859"/>
                <a:gd name="connsiteY7" fmla="*/ 604155 h 1231279"/>
                <a:gd name="connsiteX8" fmla="*/ 913929 w 1827859"/>
                <a:gd name="connsiteY8" fmla="*/ 0 h 123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7859" h="1231279">
                  <a:moveTo>
                    <a:pt x="913929" y="0"/>
                  </a:moveTo>
                  <a:cubicBezTo>
                    <a:pt x="1363680" y="0"/>
                    <a:pt x="1738920" y="259365"/>
                    <a:pt x="1825703" y="604155"/>
                  </a:cubicBezTo>
                  <a:lnTo>
                    <a:pt x="1827859" y="615640"/>
                  </a:lnTo>
                  <a:lnTo>
                    <a:pt x="1825703" y="627124"/>
                  </a:lnTo>
                  <a:cubicBezTo>
                    <a:pt x="1738920" y="971914"/>
                    <a:pt x="1363680" y="1231279"/>
                    <a:pt x="913929" y="1231279"/>
                  </a:cubicBezTo>
                  <a:cubicBezTo>
                    <a:pt x="464178" y="1231279"/>
                    <a:pt x="88938" y="971914"/>
                    <a:pt x="2155" y="627124"/>
                  </a:cubicBezTo>
                  <a:lnTo>
                    <a:pt x="0" y="615640"/>
                  </a:lnTo>
                  <a:lnTo>
                    <a:pt x="2155" y="604155"/>
                  </a:lnTo>
                  <a:cubicBezTo>
                    <a:pt x="88938" y="259365"/>
                    <a:pt x="464178" y="0"/>
                    <a:pt x="913929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2" name="月 591">
              <a:extLst>
                <a:ext uri="{FF2B5EF4-FFF2-40B4-BE49-F238E27FC236}">
                  <a16:creationId xmlns:a16="http://schemas.microsoft.com/office/drawing/2014/main" id="{935A0075-F1C9-4743-95D9-A0F188778797}"/>
                </a:ext>
              </a:extLst>
            </p:cNvPr>
            <p:cNvSpPr/>
            <p:nvPr/>
          </p:nvSpPr>
          <p:spPr bwMode="auto">
            <a:xfrm rot="2576229">
              <a:off x="7323682" y="-2532699"/>
              <a:ext cx="546655" cy="1424471"/>
            </a:xfrm>
            <a:prstGeom prst="moon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3" name="月 592">
              <a:extLst>
                <a:ext uri="{FF2B5EF4-FFF2-40B4-BE49-F238E27FC236}">
                  <a16:creationId xmlns:a16="http://schemas.microsoft.com/office/drawing/2014/main" id="{464EDE02-E99C-4555-A4FA-6F84A7185181}"/>
                </a:ext>
              </a:extLst>
            </p:cNvPr>
            <p:cNvSpPr/>
            <p:nvPr/>
          </p:nvSpPr>
          <p:spPr bwMode="auto">
            <a:xfrm rot="5400000">
              <a:off x="7517267" y="-1583206"/>
              <a:ext cx="126936" cy="817253"/>
            </a:xfrm>
            <a:prstGeom prst="moon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4" name="月 593">
              <a:extLst>
                <a:ext uri="{FF2B5EF4-FFF2-40B4-BE49-F238E27FC236}">
                  <a16:creationId xmlns:a16="http://schemas.microsoft.com/office/drawing/2014/main" id="{B113C373-23EC-45A6-AE55-33532B3225AC}"/>
                </a:ext>
              </a:extLst>
            </p:cNvPr>
            <p:cNvSpPr/>
            <p:nvPr/>
          </p:nvSpPr>
          <p:spPr bwMode="auto">
            <a:xfrm rot="5400000">
              <a:off x="8744088" y="-1583206"/>
              <a:ext cx="126938" cy="817253"/>
            </a:xfrm>
            <a:prstGeom prst="moon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5" name="月 594">
              <a:extLst>
                <a:ext uri="{FF2B5EF4-FFF2-40B4-BE49-F238E27FC236}">
                  <a16:creationId xmlns:a16="http://schemas.microsoft.com/office/drawing/2014/main" id="{280BA0C2-A1AB-46CE-A5F2-6A17A012AD54}"/>
                </a:ext>
              </a:extLst>
            </p:cNvPr>
            <p:cNvSpPr/>
            <p:nvPr/>
          </p:nvSpPr>
          <p:spPr bwMode="auto">
            <a:xfrm rot="16200000">
              <a:off x="8161773" y="-526276"/>
              <a:ext cx="82482" cy="215320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6" name="フリーフォーム: 図形 595">
              <a:extLst>
                <a:ext uri="{FF2B5EF4-FFF2-40B4-BE49-F238E27FC236}">
                  <a16:creationId xmlns:a16="http://schemas.microsoft.com/office/drawing/2014/main" id="{EAFD36A2-7421-4C09-B730-DB6A896D61B1}"/>
                </a:ext>
              </a:extLst>
            </p:cNvPr>
            <p:cNvSpPr/>
            <p:nvPr/>
          </p:nvSpPr>
          <p:spPr bwMode="auto">
            <a:xfrm rot="5400000" flipH="1">
              <a:off x="7435358" y="-1303494"/>
              <a:ext cx="224588" cy="684728"/>
            </a:xfrm>
            <a:custGeom>
              <a:avLst/>
              <a:gdLst>
                <a:gd name="connsiteX0" fmla="*/ 224588 w 224588"/>
                <a:gd name="connsiteY0" fmla="*/ 291477 h 684728"/>
                <a:gd name="connsiteX1" fmla="*/ 0 w 224588"/>
                <a:gd name="connsiteY1" fmla="*/ 0 h 684728"/>
                <a:gd name="connsiteX2" fmla="*/ 0 w 224588"/>
                <a:gd name="connsiteY2" fmla="*/ 582954 h 684728"/>
                <a:gd name="connsiteX3" fmla="*/ 51439 w 224588"/>
                <a:gd name="connsiteY3" fmla="*/ 569476 h 684728"/>
                <a:gd name="connsiteX4" fmla="*/ 55129 w 224588"/>
                <a:gd name="connsiteY4" fmla="*/ 591969 h 684728"/>
                <a:gd name="connsiteX5" fmla="*/ 168834 w 224588"/>
                <a:gd name="connsiteY5" fmla="*/ 684728 h 684728"/>
                <a:gd name="connsiteX6" fmla="*/ 131279 w 224588"/>
                <a:gd name="connsiteY6" fmla="*/ 628661 h 684728"/>
                <a:gd name="connsiteX7" fmla="*/ 146201 w 224588"/>
                <a:gd name="connsiteY7" fmla="*/ 641043 h 684728"/>
                <a:gd name="connsiteX8" fmla="*/ 194234 w 224588"/>
                <a:gd name="connsiteY8" fmla="*/ 652978 h 684728"/>
                <a:gd name="connsiteX9" fmla="*/ 137284 w 224588"/>
                <a:gd name="connsiteY9" fmla="*/ 544888 h 684728"/>
                <a:gd name="connsiteX10" fmla="*/ 134803 w 224588"/>
                <a:gd name="connsiteY10" fmla="*/ 518587 h 684728"/>
                <a:gd name="connsiteX11" fmla="*/ 158808 w 224588"/>
                <a:gd name="connsiteY11" fmla="*/ 497582 h 684728"/>
                <a:gd name="connsiteX12" fmla="*/ 224588 w 224588"/>
                <a:gd name="connsiteY12" fmla="*/ 291477 h 68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588" h="684728">
                  <a:moveTo>
                    <a:pt x="224588" y="291477"/>
                  </a:moveTo>
                  <a:cubicBezTo>
                    <a:pt x="224588" y="130499"/>
                    <a:pt x="124037" y="0"/>
                    <a:pt x="0" y="0"/>
                  </a:cubicBezTo>
                  <a:cubicBezTo>
                    <a:pt x="87009" y="177913"/>
                    <a:pt x="87009" y="405042"/>
                    <a:pt x="0" y="582954"/>
                  </a:cubicBezTo>
                  <a:lnTo>
                    <a:pt x="51439" y="569476"/>
                  </a:lnTo>
                  <a:lnTo>
                    <a:pt x="55129" y="591969"/>
                  </a:lnTo>
                  <a:cubicBezTo>
                    <a:pt x="73863" y="646480"/>
                    <a:pt x="117719" y="684728"/>
                    <a:pt x="168834" y="684728"/>
                  </a:cubicBezTo>
                  <a:lnTo>
                    <a:pt x="131279" y="628661"/>
                  </a:lnTo>
                  <a:lnTo>
                    <a:pt x="146201" y="641043"/>
                  </a:lnTo>
                  <a:cubicBezTo>
                    <a:pt x="160964" y="648728"/>
                    <a:pt x="177196" y="652978"/>
                    <a:pt x="194234" y="652978"/>
                  </a:cubicBezTo>
                  <a:cubicBezTo>
                    <a:pt x="165365" y="625880"/>
                    <a:pt x="145442" y="587513"/>
                    <a:pt x="137284" y="544888"/>
                  </a:cubicBezTo>
                  <a:lnTo>
                    <a:pt x="134803" y="518587"/>
                  </a:lnTo>
                  <a:lnTo>
                    <a:pt x="158808" y="497582"/>
                  </a:lnTo>
                  <a:cubicBezTo>
                    <a:pt x="199450" y="444835"/>
                    <a:pt x="224588" y="371966"/>
                    <a:pt x="224588" y="291477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06949B8E-D55A-460C-B9A2-133CF0A4175A}"/>
                </a:ext>
              </a:extLst>
            </p:cNvPr>
            <p:cNvSpPr/>
            <p:nvPr/>
          </p:nvSpPr>
          <p:spPr bwMode="auto">
            <a:xfrm rot="16200000">
              <a:off x="8739642" y="-1303494"/>
              <a:ext cx="224588" cy="684728"/>
            </a:xfrm>
            <a:custGeom>
              <a:avLst/>
              <a:gdLst>
                <a:gd name="connsiteX0" fmla="*/ 224588 w 224588"/>
                <a:gd name="connsiteY0" fmla="*/ 291477 h 684728"/>
                <a:gd name="connsiteX1" fmla="*/ 0 w 224588"/>
                <a:gd name="connsiteY1" fmla="*/ 0 h 684728"/>
                <a:gd name="connsiteX2" fmla="*/ 0 w 224588"/>
                <a:gd name="connsiteY2" fmla="*/ 582954 h 684728"/>
                <a:gd name="connsiteX3" fmla="*/ 51439 w 224588"/>
                <a:gd name="connsiteY3" fmla="*/ 569476 h 684728"/>
                <a:gd name="connsiteX4" fmla="*/ 55129 w 224588"/>
                <a:gd name="connsiteY4" fmla="*/ 591969 h 684728"/>
                <a:gd name="connsiteX5" fmla="*/ 168834 w 224588"/>
                <a:gd name="connsiteY5" fmla="*/ 684728 h 684728"/>
                <a:gd name="connsiteX6" fmla="*/ 131279 w 224588"/>
                <a:gd name="connsiteY6" fmla="*/ 628661 h 684728"/>
                <a:gd name="connsiteX7" fmla="*/ 146201 w 224588"/>
                <a:gd name="connsiteY7" fmla="*/ 641043 h 684728"/>
                <a:gd name="connsiteX8" fmla="*/ 194234 w 224588"/>
                <a:gd name="connsiteY8" fmla="*/ 652978 h 684728"/>
                <a:gd name="connsiteX9" fmla="*/ 137284 w 224588"/>
                <a:gd name="connsiteY9" fmla="*/ 544888 h 684728"/>
                <a:gd name="connsiteX10" fmla="*/ 134803 w 224588"/>
                <a:gd name="connsiteY10" fmla="*/ 518587 h 684728"/>
                <a:gd name="connsiteX11" fmla="*/ 158808 w 224588"/>
                <a:gd name="connsiteY11" fmla="*/ 497582 h 684728"/>
                <a:gd name="connsiteX12" fmla="*/ 224588 w 224588"/>
                <a:gd name="connsiteY12" fmla="*/ 291477 h 68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588" h="684728">
                  <a:moveTo>
                    <a:pt x="224588" y="291477"/>
                  </a:moveTo>
                  <a:cubicBezTo>
                    <a:pt x="224588" y="130499"/>
                    <a:pt x="124037" y="0"/>
                    <a:pt x="0" y="0"/>
                  </a:cubicBezTo>
                  <a:cubicBezTo>
                    <a:pt x="87009" y="177913"/>
                    <a:pt x="87009" y="405042"/>
                    <a:pt x="0" y="582954"/>
                  </a:cubicBezTo>
                  <a:lnTo>
                    <a:pt x="51439" y="569476"/>
                  </a:lnTo>
                  <a:lnTo>
                    <a:pt x="55129" y="591969"/>
                  </a:lnTo>
                  <a:cubicBezTo>
                    <a:pt x="73863" y="646480"/>
                    <a:pt x="117719" y="684728"/>
                    <a:pt x="168834" y="684728"/>
                  </a:cubicBezTo>
                  <a:lnTo>
                    <a:pt x="131279" y="628661"/>
                  </a:lnTo>
                  <a:lnTo>
                    <a:pt x="146201" y="641043"/>
                  </a:lnTo>
                  <a:cubicBezTo>
                    <a:pt x="160964" y="648728"/>
                    <a:pt x="177196" y="652978"/>
                    <a:pt x="194234" y="652978"/>
                  </a:cubicBezTo>
                  <a:cubicBezTo>
                    <a:pt x="165365" y="625880"/>
                    <a:pt x="145442" y="587513"/>
                    <a:pt x="137284" y="544888"/>
                  </a:cubicBezTo>
                  <a:lnTo>
                    <a:pt x="134803" y="518587"/>
                  </a:lnTo>
                  <a:lnTo>
                    <a:pt x="158808" y="497582"/>
                  </a:lnTo>
                  <a:cubicBezTo>
                    <a:pt x="199450" y="444835"/>
                    <a:pt x="224588" y="371966"/>
                    <a:pt x="224588" y="291477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8" name="月 597">
              <a:extLst>
                <a:ext uri="{FF2B5EF4-FFF2-40B4-BE49-F238E27FC236}">
                  <a16:creationId xmlns:a16="http://schemas.microsoft.com/office/drawing/2014/main" id="{0546DEF9-07D5-4738-B124-FAF6C6CE2DF9}"/>
                </a:ext>
              </a:extLst>
            </p:cNvPr>
            <p:cNvSpPr/>
            <p:nvPr/>
          </p:nvSpPr>
          <p:spPr bwMode="auto">
            <a:xfrm rot="16200000">
              <a:off x="8102160" y="-552039"/>
              <a:ext cx="227398" cy="767064"/>
            </a:xfrm>
            <a:prstGeom prst="moon">
              <a:avLst>
                <a:gd name="adj" fmla="val 87500"/>
              </a:avLst>
            </a:pr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99" name="グループ化 598">
              <a:extLst>
                <a:ext uri="{FF2B5EF4-FFF2-40B4-BE49-F238E27FC236}">
                  <a16:creationId xmlns:a16="http://schemas.microsoft.com/office/drawing/2014/main" id="{A4956B30-C04B-4CD2-8CA6-4C8A331DE17E}"/>
                </a:ext>
              </a:extLst>
            </p:cNvPr>
            <p:cNvGrpSpPr/>
            <p:nvPr/>
          </p:nvGrpSpPr>
          <p:grpSpPr>
            <a:xfrm>
              <a:off x="7053296" y="-2302671"/>
              <a:ext cx="2304727" cy="331071"/>
              <a:chOff x="3175846" y="-2191683"/>
              <a:chExt cx="2176814" cy="312697"/>
            </a:xfrm>
          </p:grpSpPr>
          <p:grpSp>
            <p:nvGrpSpPr>
              <p:cNvPr id="611" name="グループ化 610">
                <a:extLst>
                  <a:ext uri="{FF2B5EF4-FFF2-40B4-BE49-F238E27FC236}">
                    <a16:creationId xmlns:a16="http://schemas.microsoft.com/office/drawing/2014/main" id="{E80E274A-ECF0-4610-A18E-1FD773AE03CD}"/>
                  </a:ext>
                </a:extLst>
              </p:cNvPr>
              <p:cNvGrpSpPr/>
              <p:nvPr/>
            </p:nvGrpSpPr>
            <p:grpSpPr>
              <a:xfrm rot="14400000">
                <a:off x="3577304" y="-2593141"/>
                <a:ext cx="312696" cy="1115612"/>
                <a:chOff x="7201406" y="2241999"/>
                <a:chExt cx="312696" cy="1115612"/>
              </a:xfrm>
            </p:grpSpPr>
            <p:sp>
              <p:nvSpPr>
                <p:cNvPr id="615" name="四角形: 角を丸くする 614">
                  <a:extLst>
                    <a:ext uri="{FF2B5EF4-FFF2-40B4-BE49-F238E27FC236}">
                      <a16:creationId xmlns:a16="http://schemas.microsoft.com/office/drawing/2014/main" id="{29F8DC91-4DB4-42B6-878D-92C2735E8AC4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162FF3CD-55F2-40B1-9C1E-3AAD3F5CEC83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F262B5BF-C9ED-4C97-9AED-9D313C68B93E}"/>
                  </a:ext>
                </a:extLst>
              </p:cNvPr>
              <p:cNvGrpSpPr/>
              <p:nvPr/>
            </p:nvGrpSpPr>
            <p:grpSpPr>
              <a:xfrm rot="7200000" flipH="1">
                <a:off x="4638506" y="-2593140"/>
                <a:ext cx="312696" cy="1115612"/>
                <a:chOff x="7201406" y="2241999"/>
                <a:chExt cx="312696" cy="1115612"/>
              </a:xfrm>
            </p:grpSpPr>
            <p:sp>
              <p:nvSpPr>
                <p:cNvPr id="613" name="四角形: 角を丸くする 612">
                  <a:extLst>
                    <a:ext uri="{FF2B5EF4-FFF2-40B4-BE49-F238E27FC236}">
                      <a16:creationId xmlns:a16="http://schemas.microsoft.com/office/drawing/2014/main" id="{0F3CF410-57EF-42F2-BA49-14296D5207FB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C09EA3D0-C373-4B91-A45C-A7D33A8193B6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600" name="フリーフォーム: 図形 599">
              <a:extLst>
                <a:ext uri="{FF2B5EF4-FFF2-40B4-BE49-F238E27FC236}">
                  <a16:creationId xmlns:a16="http://schemas.microsoft.com/office/drawing/2014/main" id="{A1DEE6AB-9AE3-4279-9C75-842714C40485}"/>
                </a:ext>
              </a:extLst>
            </p:cNvPr>
            <p:cNvSpPr/>
            <p:nvPr/>
          </p:nvSpPr>
          <p:spPr bwMode="auto">
            <a:xfrm>
              <a:off x="6678713" y="-1931784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solidFill>
              <a:srgbClr val="333399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1" name="フリーフォーム: 図形 600">
              <a:extLst>
                <a:ext uri="{FF2B5EF4-FFF2-40B4-BE49-F238E27FC236}">
                  <a16:creationId xmlns:a16="http://schemas.microsoft.com/office/drawing/2014/main" id="{913F77E4-2EF8-4AC9-A319-BD2A2128908F}"/>
                </a:ext>
              </a:extLst>
            </p:cNvPr>
            <p:cNvSpPr/>
            <p:nvPr/>
          </p:nvSpPr>
          <p:spPr bwMode="auto">
            <a:xfrm flipH="1">
              <a:off x="8539699" y="-1931784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solidFill>
              <a:srgbClr val="333399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2" name="二等辺三角形 601">
              <a:extLst>
                <a:ext uri="{FF2B5EF4-FFF2-40B4-BE49-F238E27FC236}">
                  <a16:creationId xmlns:a16="http://schemas.microsoft.com/office/drawing/2014/main" id="{7167BF89-5ABC-45EF-97AB-94A0104D6FD9}"/>
                </a:ext>
              </a:extLst>
            </p:cNvPr>
            <p:cNvSpPr/>
            <p:nvPr/>
          </p:nvSpPr>
          <p:spPr bwMode="auto">
            <a:xfrm rot="10800000">
              <a:off x="8035560" y="333352"/>
              <a:ext cx="329882" cy="558130"/>
            </a:xfrm>
            <a:prstGeom prst="triangl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3" name="二等辺三角形 1">
              <a:extLst>
                <a:ext uri="{FF2B5EF4-FFF2-40B4-BE49-F238E27FC236}">
                  <a16:creationId xmlns:a16="http://schemas.microsoft.com/office/drawing/2014/main" id="{8926711A-083F-44A3-85A0-4B840417D86E}"/>
                </a:ext>
              </a:extLst>
            </p:cNvPr>
            <p:cNvSpPr/>
            <p:nvPr/>
          </p:nvSpPr>
          <p:spPr bwMode="auto">
            <a:xfrm>
              <a:off x="7944813" y="242642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4" name="二等辺三角形 1">
              <a:extLst>
                <a:ext uri="{FF2B5EF4-FFF2-40B4-BE49-F238E27FC236}">
                  <a16:creationId xmlns:a16="http://schemas.microsoft.com/office/drawing/2014/main" id="{4AB81787-ED38-4D6C-8BBC-F569205B7FD1}"/>
                </a:ext>
              </a:extLst>
            </p:cNvPr>
            <p:cNvSpPr/>
            <p:nvPr/>
          </p:nvSpPr>
          <p:spPr bwMode="auto">
            <a:xfrm flipH="1">
              <a:off x="8205364" y="242641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5" name="フリーフォーム: 図形 604">
              <a:extLst>
                <a:ext uri="{FF2B5EF4-FFF2-40B4-BE49-F238E27FC236}">
                  <a16:creationId xmlns:a16="http://schemas.microsoft.com/office/drawing/2014/main" id="{F00C012E-C2BB-417B-B54E-2951BE1A84F1}"/>
                </a:ext>
              </a:extLst>
            </p:cNvPr>
            <p:cNvSpPr/>
            <p:nvPr/>
          </p:nvSpPr>
          <p:spPr bwMode="auto">
            <a:xfrm rot="15223816">
              <a:off x="7660606" y="490928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rgbClr val="333399">
                <a:lumMod val="60000"/>
                <a:lumOff val="4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6" name="フリーフォーム: 図形 605">
              <a:extLst>
                <a:ext uri="{FF2B5EF4-FFF2-40B4-BE49-F238E27FC236}">
                  <a16:creationId xmlns:a16="http://schemas.microsoft.com/office/drawing/2014/main" id="{4E7D2A2E-0842-4476-A02D-5BE4A5B2A602}"/>
                </a:ext>
              </a:extLst>
            </p:cNvPr>
            <p:cNvSpPr/>
            <p:nvPr/>
          </p:nvSpPr>
          <p:spPr bwMode="auto">
            <a:xfrm rot="6376184" flipH="1">
              <a:off x="8040158" y="490928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rgbClr val="333399">
                <a:lumMod val="60000"/>
                <a:lumOff val="4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07" name="グループ化 606">
              <a:extLst>
                <a:ext uri="{FF2B5EF4-FFF2-40B4-BE49-F238E27FC236}">
                  <a16:creationId xmlns:a16="http://schemas.microsoft.com/office/drawing/2014/main" id="{008066D6-694E-40FC-B850-83BE9EB0AEA7}"/>
                </a:ext>
              </a:extLst>
            </p:cNvPr>
            <p:cNvGrpSpPr/>
            <p:nvPr/>
          </p:nvGrpSpPr>
          <p:grpSpPr>
            <a:xfrm>
              <a:off x="8006484" y="349073"/>
              <a:ext cx="393349" cy="335557"/>
              <a:chOff x="6931226" y="6256185"/>
              <a:chExt cx="393349" cy="335557"/>
            </a:xfrm>
          </p:grpSpPr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1E4A6515-B6F0-4803-B223-7C02C5DD809F}"/>
                  </a:ext>
                </a:extLst>
              </p:cNvPr>
              <p:cNvSpPr/>
              <p:nvPr/>
            </p:nvSpPr>
            <p:spPr bwMode="auto">
              <a:xfrm>
                <a:off x="6981544" y="6330059"/>
                <a:ext cx="288412" cy="261683"/>
              </a:xfrm>
              <a:custGeom>
                <a:avLst/>
                <a:gdLst>
                  <a:gd name="connsiteX0" fmla="*/ 188379 w 369092"/>
                  <a:gd name="connsiteY0" fmla="*/ 64 h 234126"/>
                  <a:gd name="connsiteX1" fmla="*/ 368834 w 369092"/>
                  <a:gd name="connsiteY1" fmla="*/ 145260 h 234126"/>
                  <a:gd name="connsiteX2" fmla="*/ 223896 w 369092"/>
                  <a:gd name="connsiteY2" fmla="*/ 228940 h 234126"/>
                  <a:gd name="connsiteX3" fmla="*/ 188379 w 369092"/>
                  <a:gd name="connsiteY3" fmla="*/ 64 h 234126"/>
                  <a:gd name="connsiteX4" fmla="*/ 180831 w 369092"/>
                  <a:gd name="connsiteY4" fmla="*/ 0 h 234126"/>
                  <a:gd name="connsiteX5" fmla="*/ 145315 w 369092"/>
                  <a:gd name="connsiteY5" fmla="*/ 228876 h 234126"/>
                  <a:gd name="connsiteX6" fmla="*/ 376 w 369092"/>
                  <a:gd name="connsiteY6" fmla="*/ 145196 h 234126"/>
                  <a:gd name="connsiteX7" fmla="*/ 180831 w 369092"/>
                  <a:gd name="connsiteY7" fmla="*/ 0 h 234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9092" h="234126">
                    <a:moveTo>
                      <a:pt x="188379" y="64"/>
                    </a:moveTo>
                    <a:cubicBezTo>
                      <a:pt x="248531" y="48463"/>
                      <a:pt x="362172" y="109972"/>
                      <a:pt x="368834" y="145260"/>
                    </a:cubicBezTo>
                    <a:cubicBezTo>
                      <a:pt x="375495" y="180546"/>
                      <a:pt x="251494" y="254251"/>
                      <a:pt x="223896" y="228940"/>
                    </a:cubicBezTo>
                    <a:cubicBezTo>
                      <a:pt x="196298" y="203629"/>
                      <a:pt x="200218" y="76356"/>
                      <a:pt x="188379" y="64"/>
                    </a:cubicBezTo>
                    <a:close/>
                    <a:moveTo>
                      <a:pt x="180831" y="0"/>
                    </a:moveTo>
                    <a:cubicBezTo>
                      <a:pt x="168992" y="76292"/>
                      <a:pt x="172544" y="205464"/>
                      <a:pt x="145315" y="228876"/>
                    </a:cubicBezTo>
                    <a:cubicBezTo>
                      <a:pt x="118087" y="252289"/>
                      <a:pt x="-7745" y="181752"/>
                      <a:pt x="376" y="145196"/>
                    </a:cubicBezTo>
                    <a:cubicBezTo>
                      <a:pt x="8498" y="108639"/>
                      <a:pt x="120680" y="48399"/>
                      <a:pt x="1808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C12E4BEB-AB1C-45DF-948D-E8DF5CB2D384}"/>
                  </a:ext>
                </a:extLst>
              </p:cNvPr>
              <p:cNvSpPr/>
              <p:nvPr/>
            </p:nvSpPr>
            <p:spPr bwMode="auto">
              <a:xfrm rot="16200000" flipH="1">
                <a:off x="7037644" y="6149767"/>
                <a:ext cx="180514" cy="393349"/>
              </a:xfrm>
              <a:custGeom>
                <a:avLst/>
                <a:gdLst>
                  <a:gd name="connsiteX0" fmla="*/ 638 w 254482"/>
                  <a:gd name="connsiteY0" fmla="*/ 42164 h 393349"/>
                  <a:gd name="connsiteX1" fmla="*/ 87647 w 254482"/>
                  <a:gd name="connsiteY1" fmla="*/ 182727 h 393349"/>
                  <a:gd name="connsiteX2" fmla="*/ 96975 w 254482"/>
                  <a:gd name="connsiteY2" fmla="*/ 196676 h 393349"/>
                  <a:gd name="connsiteX3" fmla="*/ 87649 w 254482"/>
                  <a:gd name="connsiteY3" fmla="*/ 210623 h 393349"/>
                  <a:gd name="connsiteX4" fmla="*/ 2073 w 254482"/>
                  <a:gd name="connsiteY4" fmla="*/ 367242 h 393349"/>
                  <a:gd name="connsiteX5" fmla="*/ 252598 w 254482"/>
                  <a:gd name="connsiteY5" fmla="*/ 367242 h 393349"/>
                  <a:gd name="connsiteX6" fmla="*/ 166891 w 254482"/>
                  <a:gd name="connsiteY6" fmla="*/ 210365 h 393349"/>
                  <a:gd name="connsiteX7" fmla="*/ 157726 w 254482"/>
                  <a:gd name="connsiteY7" fmla="*/ 196673 h 393349"/>
                  <a:gd name="connsiteX8" fmla="*/ 166889 w 254482"/>
                  <a:gd name="connsiteY8" fmla="*/ 182984 h 393349"/>
                  <a:gd name="connsiteX9" fmla="*/ 252596 w 254482"/>
                  <a:gd name="connsiteY9" fmla="*/ 26107 h 393349"/>
                  <a:gd name="connsiteX10" fmla="*/ 2071 w 254482"/>
                  <a:gd name="connsiteY10" fmla="*/ 26107 h 393349"/>
                  <a:gd name="connsiteX11" fmla="*/ 638 w 254482"/>
                  <a:gd name="connsiteY11" fmla="*/ 42164 h 39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4482" h="393349">
                    <a:moveTo>
                      <a:pt x="638" y="42164"/>
                    </a:moveTo>
                    <a:cubicBezTo>
                      <a:pt x="6387" y="74135"/>
                      <a:pt x="49924" y="130291"/>
                      <a:pt x="87647" y="182727"/>
                    </a:cubicBezTo>
                    <a:lnTo>
                      <a:pt x="96975" y="196676"/>
                    </a:lnTo>
                    <a:lnTo>
                      <a:pt x="87649" y="210623"/>
                    </a:lnTo>
                    <a:cubicBezTo>
                      <a:pt x="42381" y="273545"/>
                      <a:pt x="-11258" y="341825"/>
                      <a:pt x="2073" y="367242"/>
                    </a:cubicBezTo>
                    <a:cubicBezTo>
                      <a:pt x="19848" y="401132"/>
                      <a:pt x="235765" y="402961"/>
                      <a:pt x="252598" y="367242"/>
                    </a:cubicBezTo>
                    <a:cubicBezTo>
                      <a:pt x="265223" y="340453"/>
                      <a:pt x="211937" y="272859"/>
                      <a:pt x="166891" y="210365"/>
                    </a:cubicBezTo>
                    <a:lnTo>
                      <a:pt x="157726" y="196673"/>
                    </a:lnTo>
                    <a:lnTo>
                      <a:pt x="166889" y="182984"/>
                    </a:lnTo>
                    <a:cubicBezTo>
                      <a:pt x="211935" y="120490"/>
                      <a:pt x="265221" y="52896"/>
                      <a:pt x="252596" y="26107"/>
                    </a:cubicBezTo>
                    <a:cubicBezTo>
                      <a:pt x="235763" y="-9612"/>
                      <a:pt x="19846" y="-7783"/>
                      <a:pt x="2071" y="26107"/>
                    </a:cubicBezTo>
                    <a:cubicBezTo>
                      <a:pt x="-151" y="30343"/>
                      <a:pt x="-513" y="35770"/>
                      <a:pt x="638" y="421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0" name="四角形: 角を丸くする 609">
                <a:extLst>
                  <a:ext uri="{FF2B5EF4-FFF2-40B4-BE49-F238E27FC236}">
                    <a16:creationId xmlns:a16="http://schemas.microsoft.com/office/drawing/2014/main" id="{869BA4D2-AF48-4DC1-B0D5-70E0F698944E}"/>
                  </a:ext>
                </a:extLst>
              </p:cNvPr>
              <p:cNvSpPr/>
              <p:nvPr/>
            </p:nvSpPr>
            <p:spPr bwMode="auto">
              <a:xfrm>
                <a:off x="7077915" y="6291263"/>
                <a:ext cx="99686" cy="113136"/>
              </a:xfrm>
              <a:prstGeom prst="roundRect">
                <a:avLst>
                  <a:gd name="adj" fmla="val 28953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17" name="グループ化 616">
            <a:extLst>
              <a:ext uri="{FF2B5EF4-FFF2-40B4-BE49-F238E27FC236}">
                <a16:creationId xmlns:a16="http://schemas.microsoft.com/office/drawing/2014/main" id="{A7F022FF-B5C2-4C2E-A0EE-DB6DE452A6B1}"/>
              </a:ext>
            </a:extLst>
          </p:cNvPr>
          <p:cNvGrpSpPr>
            <a:grpSpLocks noChangeAspect="1"/>
          </p:cNvGrpSpPr>
          <p:nvPr/>
        </p:nvGrpSpPr>
        <p:grpSpPr>
          <a:xfrm>
            <a:off x="8249406" y="780464"/>
            <a:ext cx="914801" cy="1655270"/>
            <a:chOff x="-1093109" y="-2366172"/>
            <a:chExt cx="2626838" cy="4753085"/>
          </a:xfrm>
        </p:grpSpPr>
        <p:sp>
          <p:nvSpPr>
            <p:cNvPr id="618" name="台形 617">
              <a:extLst>
                <a:ext uri="{FF2B5EF4-FFF2-40B4-BE49-F238E27FC236}">
                  <a16:creationId xmlns:a16="http://schemas.microsoft.com/office/drawing/2014/main" id="{2C5AED53-327F-4446-B098-36F7790B7ACE}"/>
                </a:ext>
              </a:extLst>
            </p:cNvPr>
            <p:cNvSpPr/>
            <p:nvPr/>
          </p:nvSpPr>
          <p:spPr bwMode="auto">
            <a:xfrm rot="18000000">
              <a:off x="631892" y="153969"/>
              <a:ext cx="439196" cy="637644"/>
            </a:xfrm>
            <a:prstGeom prst="trapezoid">
              <a:avLst>
                <a:gd name="adj" fmla="val 39989"/>
              </a:avLst>
            </a:pr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9" name="フローチャート: 論理積ゲート 618">
              <a:extLst>
                <a:ext uri="{FF2B5EF4-FFF2-40B4-BE49-F238E27FC236}">
                  <a16:creationId xmlns:a16="http://schemas.microsoft.com/office/drawing/2014/main" id="{BCDD3AFD-3C60-4466-B51A-53774CE73E2D}"/>
                </a:ext>
              </a:extLst>
            </p:cNvPr>
            <p:cNvSpPr/>
            <p:nvPr/>
          </p:nvSpPr>
          <p:spPr bwMode="auto">
            <a:xfrm rot="16200000">
              <a:off x="-1032679" y="-2366172"/>
              <a:ext cx="2519760" cy="2519760"/>
            </a:xfrm>
            <a:prstGeom prst="flowChartDelay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0" name="フリーフォーム: 図形 619">
              <a:extLst>
                <a:ext uri="{FF2B5EF4-FFF2-40B4-BE49-F238E27FC236}">
                  <a16:creationId xmlns:a16="http://schemas.microsoft.com/office/drawing/2014/main" id="{20486C75-E9B8-41A0-8D35-3C729FE1A531}"/>
                </a:ext>
              </a:extLst>
            </p:cNvPr>
            <p:cNvSpPr/>
            <p:nvPr/>
          </p:nvSpPr>
          <p:spPr bwMode="auto">
            <a:xfrm rot="13500000">
              <a:off x="-963337" y="787373"/>
              <a:ext cx="670246" cy="929790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1" name="台形 620">
              <a:extLst>
                <a:ext uri="{FF2B5EF4-FFF2-40B4-BE49-F238E27FC236}">
                  <a16:creationId xmlns:a16="http://schemas.microsoft.com/office/drawing/2014/main" id="{5D920B18-B178-4EA1-91BE-F58C17176864}"/>
                </a:ext>
              </a:extLst>
            </p:cNvPr>
            <p:cNvSpPr/>
            <p:nvPr/>
          </p:nvSpPr>
          <p:spPr bwMode="auto">
            <a:xfrm rot="1800000">
              <a:off x="-516672" y="212927"/>
              <a:ext cx="370433" cy="948889"/>
            </a:xfrm>
            <a:prstGeom prst="trapezoid">
              <a:avLst>
                <a:gd name="adj" fmla="val 38021"/>
              </a:avLst>
            </a:pr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2" name="楕円 621">
              <a:extLst>
                <a:ext uri="{FF2B5EF4-FFF2-40B4-BE49-F238E27FC236}">
                  <a16:creationId xmlns:a16="http://schemas.microsoft.com/office/drawing/2014/main" id="{24FA721C-AAB0-4EC0-ACC3-88A28D14F248}"/>
                </a:ext>
              </a:extLst>
            </p:cNvPr>
            <p:cNvSpPr/>
            <p:nvPr/>
          </p:nvSpPr>
          <p:spPr bwMode="auto">
            <a:xfrm rot="20700000">
              <a:off x="-1090282" y="-1147518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3" name="四角形: 角を丸くする 622">
              <a:extLst>
                <a:ext uri="{FF2B5EF4-FFF2-40B4-BE49-F238E27FC236}">
                  <a16:creationId xmlns:a16="http://schemas.microsoft.com/office/drawing/2014/main" id="{F40A5376-C949-4C2C-BF4E-0843768EC62D}"/>
                </a:ext>
              </a:extLst>
            </p:cNvPr>
            <p:cNvSpPr/>
            <p:nvPr/>
          </p:nvSpPr>
          <p:spPr bwMode="auto">
            <a:xfrm flipH="1">
              <a:off x="338552" y="1588451"/>
              <a:ext cx="180207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4" name="フリーフォーム: 図形 623">
              <a:extLst>
                <a:ext uri="{FF2B5EF4-FFF2-40B4-BE49-F238E27FC236}">
                  <a16:creationId xmlns:a16="http://schemas.microsoft.com/office/drawing/2014/main" id="{3A75B1A4-97F7-4AD4-9146-C0C6041647DA}"/>
                </a:ext>
              </a:extLst>
            </p:cNvPr>
            <p:cNvSpPr/>
            <p:nvPr/>
          </p:nvSpPr>
          <p:spPr bwMode="auto">
            <a:xfrm flipH="1">
              <a:off x="329246" y="2206893"/>
              <a:ext cx="493254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5" name="四角形: 角を丸くする 624">
              <a:extLst>
                <a:ext uri="{FF2B5EF4-FFF2-40B4-BE49-F238E27FC236}">
                  <a16:creationId xmlns:a16="http://schemas.microsoft.com/office/drawing/2014/main" id="{0FA40C78-193E-49BE-A033-435A30FACBAD}"/>
                </a:ext>
              </a:extLst>
            </p:cNvPr>
            <p:cNvSpPr/>
            <p:nvPr/>
          </p:nvSpPr>
          <p:spPr bwMode="auto">
            <a:xfrm>
              <a:off x="-40085" y="1588451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6" name="フリーフォーム: 図形 625">
              <a:extLst>
                <a:ext uri="{FF2B5EF4-FFF2-40B4-BE49-F238E27FC236}">
                  <a16:creationId xmlns:a16="http://schemas.microsoft.com/office/drawing/2014/main" id="{4458F379-62CF-4D42-94DA-611A85993429}"/>
                </a:ext>
              </a:extLst>
            </p:cNvPr>
            <p:cNvSpPr/>
            <p:nvPr/>
          </p:nvSpPr>
          <p:spPr bwMode="auto">
            <a:xfrm>
              <a:off x="-343827" y="2206893"/>
              <a:ext cx="493256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7" name="台形 626">
              <a:extLst>
                <a:ext uri="{FF2B5EF4-FFF2-40B4-BE49-F238E27FC236}">
                  <a16:creationId xmlns:a16="http://schemas.microsoft.com/office/drawing/2014/main" id="{77935DED-849F-46B8-8FB0-5FF3D104686B}"/>
                </a:ext>
              </a:extLst>
            </p:cNvPr>
            <p:cNvSpPr/>
            <p:nvPr/>
          </p:nvSpPr>
          <p:spPr bwMode="auto">
            <a:xfrm rot="10800000" flipV="1">
              <a:off x="-262007" y="1059614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rgbClr val="2D2D8A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8" name="フリーフォーム: 図形 627">
              <a:extLst>
                <a:ext uri="{FF2B5EF4-FFF2-40B4-BE49-F238E27FC236}">
                  <a16:creationId xmlns:a16="http://schemas.microsoft.com/office/drawing/2014/main" id="{DFED43C1-444A-4BB7-A2C9-5F937DFA0DC0}"/>
                </a:ext>
              </a:extLst>
            </p:cNvPr>
            <p:cNvSpPr/>
            <p:nvPr/>
          </p:nvSpPr>
          <p:spPr bwMode="auto">
            <a:xfrm>
              <a:off x="-239521" y="186383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06751 w 922490"/>
                <a:gd name="connsiteY5" fmla="*/ 981625 h 981625"/>
                <a:gd name="connsiteX6" fmla="*/ 0 w 922490"/>
                <a:gd name="connsiteY6" fmla="*/ 981625 h 981625"/>
                <a:gd name="connsiteX7" fmla="*/ 0 w 922490"/>
                <a:gd name="connsiteY7" fmla="*/ 292715 h 981625"/>
                <a:gd name="connsiteX8" fmla="*/ 292715 w 922490"/>
                <a:gd name="connsiteY8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0 w 922490"/>
                <a:gd name="connsiteY5" fmla="*/ 981625 h 981625"/>
                <a:gd name="connsiteX6" fmla="*/ 0 w 922490"/>
                <a:gd name="connsiteY6" fmla="*/ 292715 h 981625"/>
                <a:gd name="connsiteX7" fmla="*/ 292715 w 922490"/>
                <a:gd name="connsiteY7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0 w 922490"/>
                <a:gd name="connsiteY4" fmla="*/ 981625 h 981625"/>
                <a:gd name="connsiteX5" fmla="*/ 0 w 922490"/>
                <a:gd name="connsiteY5" fmla="*/ 292715 h 981625"/>
                <a:gd name="connsiteX6" fmla="*/ 292715 w 922490"/>
                <a:gd name="connsiteY6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9" name="フリーフォーム: 図形 628">
              <a:extLst>
                <a:ext uri="{FF2B5EF4-FFF2-40B4-BE49-F238E27FC236}">
                  <a16:creationId xmlns:a16="http://schemas.microsoft.com/office/drawing/2014/main" id="{929520FE-7889-4F2B-9CDB-C0C32E41F0A5}"/>
                </a:ext>
              </a:extLst>
            </p:cNvPr>
            <p:cNvSpPr/>
            <p:nvPr/>
          </p:nvSpPr>
          <p:spPr bwMode="auto">
            <a:xfrm>
              <a:off x="41735" y="-169217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0" name="楕円 629">
              <a:extLst>
                <a:ext uri="{FF2B5EF4-FFF2-40B4-BE49-F238E27FC236}">
                  <a16:creationId xmlns:a16="http://schemas.microsoft.com/office/drawing/2014/main" id="{0465421B-13EF-4748-9D58-BA3F68ABECEC}"/>
                </a:ext>
              </a:extLst>
            </p:cNvPr>
            <p:cNvSpPr/>
            <p:nvPr/>
          </p:nvSpPr>
          <p:spPr bwMode="auto">
            <a:xfrm rot="900000" flipH="1">
              <a:off x="1024073" y="-1147519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1" name="楕円 630">
              <a:extLst>
                <a:ext uri="{FF2B5EF4-FFF2-40B4-BE49-F238E27FC236}">
                  <a16:creationId xmlns:a16="http://schemas.microsoft.com/office/drawing/2014/main" id="{3AB54C59-C01D-4429-A916-7275AB24FC5F}"/>
                </a:ext>
              </a:extLst>
            </p:cNvPr>
            <p:cNvSpPr/>
            <p:nvPr/>
          </p:nvSpPr>
          <p:spPr bwMode="auto">
            <a:xfrm>
              <a:off x="-924051" y="-2199115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2" name="四角形: 角を丸くする 631">
              <a:extLst>
                <a:ext uri="{FF2B5EF4-FFF2-40B4-BE49-F238E27FC236}">
                  <a16:creationId xmlns:a16="http://schemas.microsoft.com/office/drawing/2014/main" id="{ACFA47A9-D9EC-489F-A52C-27A001629D73}"/>
                </a:ext>
              </a:extLst>
            </p:cNvPr>
            <p:cNvSpPr/>
            <p:nvPr/>
          </p:nvSpPr>
          <p:spPr bwMode="auto">
            <a:xfrm flipH="1">
              <a:off x="338551" y="1895803"/>
              <a:ext cx="180207" cy="313408"/>
            </a:xfrm>
            <a:prstGeom prst="roundRect">
              <a:avLst>
                <a:gd name="adj" fmla="val 0"/>
              </a:avLst>
            </a:prstGeom>
            <a:solidFill>
              <a:srgbClr val="CCE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3" name="四角形: 角を丸くする 632">
              <a:extLst>
                <a:ext uri="{FF2B5EF4-FFF2-40B4-BE49-F238E27FC236}">
                  <a16:creationId xmlns:a16="http://schemas.microsoft.com/office/drawing/2014/main" id="{DA41AF9C-A2FE-4CB2-A775-B93055468192}"/>
                </a:ext>
              </a:extLst>
            </p:cNvPr>
            <p:cNvSpPr/>
            <p:nvPr/>
          </p:nvSpPr>
          <p:spPr bwMode="auto">
            <a:xfrm>
              <a:off x="-40085" y="1895803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rgbClr val="CCE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4" name="二等辺三角形 1">
              <a:extLst>
                <a:ext uri="{FF2B5EF4-FFF2-40B4-BE49-F238E27FC236}">
                  <a16:creationId xmlns:a16="http://schemas.microsoft.com/office/drawing/2014/main" id="{7B5AE08C-5F92-47FA-BACC-2DE639F2E72F}"/>
                </a:ext>
              </a:extLst>
            </p:cNvPr>
            <p:cNvSpPr/>
            <p:nvPr/>
          </p:nvSpPr>
          <p:spPr bwMode="auto">
            <a:xfrm>
              <a:off x="-36622" y="199215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5" name="二等辺三角形 1">
              <a:extLst>
                <a:ext uri="{FF2B5EF4-FFF2-40B4-BE49-F238E27FC236}">
                  <a16:creationId xmlns:a16="http://schemas.microsoft.com/office/drawing/2014/main" id="{06757D54-DB1E-4E45-A30F-A0E43245DADC}"/>
                </a:ext>
              </a:extLst>
            </p:cNvPr>
            <p:cNvSpPr/>
            <p:nvPr/>
          </p:nvSpPr>
          <p:spPr bwMode="auto">
            <a:xfrm flipH="1">
              <a:off x="223929" y="199214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36" name="グループ化 635">
              <a:extLst>
                <a:ext uri="{FF2B5EF4-FFF2-40B4-BE49-F238E27FC236}">
                  <a16:creationId xmlns:a16="http://schemas.microsoft.com/office/drawing/2014/main" id="{0FDDE708-083B-473F-9607-5DEABBDEC422}"/>
                </a:ext>
              </a:extLst>
            </p:cNvPr>
            <p:cNvGrpSpPr/>
            <p:nvPr/>
          </p:nvGrpSpPr>
          <p:grpSpPr>
            <a:xfrm>
              <a:off x="36581" y="267684"/>
              <a:ext cx="372505" cy="539963"/>
              <a:chOff x="6912424" y="6324828"/>
              <a:chExt cx="449175" cy="539963"/>
            </a:xfrm>
          </p:grpSpPr>
          <p:sp>
            <p:nvSpPr>
              <p:cNvPr id="653" name="二等辺三角形 2">
                <a:extLst>
                  <a:ext uri="{FF2B5EF4-FFF2-40B4-BE49-F238E27FC236}">
                    <a16:creationId xmlns:a16="http://schemas.microsoft.com/office/drawing/2014/main" id="{3DD884BC-122C-4D9F-BB1F-CFF1D42C474D}"/>
                  </a:ext>
                </a:extLst>
              </p:cNvPr>
              <p:cNvSpPr/>
              <p:nvPr/>
            </p:nvSpPr>
            <p:spPr bwMode="auto">
              <a:xfrm rot="900000">
                <a:off x="6940741" y="6413350"/>
                <a:ext cx="191354" cy="451441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  <a:gd name="connsiteX0" fmla="*/ 5 w 813345"/>
                  <a:gd name="connsiteY0" fmla="*/ 677462 h 762145"/>
                  <a:gd name="connsiteX1" fmla="*/ 718149 w 813345"/>
                  <a:gd name="connsiteY1" fmla="*/ 0 h 762145"/>
                  <a:gd name="connsiteX2" fmla="*/ 727589 w 813345"/>
                  <a:gd name="connsiteY2" fmla="*/ 677462 h 762145"/>
                  <a:gd name="connsiteX3" fmla="*/ 5 w 813345"/>
                  <a:gd name="connsiteY3" fmla="*/ 677462 h 762145"/>
                  <a:gd name="connsiteX0" fmla="*/ 24 w 813360"/>
                  <a:gd name="connsiteY0" fmla="*/ 677462 h 762143"/>
                  <a:gd name="connsiteX1" fmla="*/ 718168 w 813360"/>
                  <a:gd name="connsiteY1" fmla="*/ 0 h 762143"/>
                  <a:gd name="connsiteX2" fmla="*/ 727608 w 813360"/>
                  <a:gd name="connsiteY2" fmla="*/ 677462 h 762143"/>
                  <a:gd name="connsiteX3" fmla="*/ 24 w 813360"/>
                  <a:gd name="connsiteY3" fmla="*/ 677462 h 762143"/>
                  <a:gd name="connsiteX0" fmla="*/ 24 w 754732"/>
                  <a:gd name="connsiteY0" fmla="*/ 677462 h 762145"/>
                  <a:gd name="connsiteX1" fmla="*/ 718168 w 754732"/>
                  <a:gd name="connsiteY1" fmla="*/ 0 h 762145"/>
                  <a:gd name="connsiteX2" fmla="*/ 727608 w 754732"/>
                  <a:gd name="connsiteY2" fmla="*/ 677462 h 762145"/>
                  <a:gd name="connsiteX3" fmla="*/ 24 w 754732"/>
                  <a:gd name="connsiteY3" fmla="*/ 677462 h 762145"/>
                  <a:gd name="connsiteX0" fmla="*/ 24 w 754732"/>
                  <a:gd name="connsiteY0" fmla="*/ 677462 h 762143"/>
                  <a:gd name="connsiteX1" fmla="*/ 718168 w 754732"/>
                  <a:gd name="connsiteY1" fmla="*/ 0 h 762143"/>
                  <a:gd name="connsiteX2" fmla="*/ 727608 w 754732"/>
                  <a:gd name="connsiteY2" fmla="*/ 677462 h 762143"/>
                  <a:gd name="connsiteX3" fmla="*/ 24 w 754732"/>
                  <a:gd name="connsiteY3" fmla="*/ 677462 h 762143"/>
                  <a:gd name="connsiteX0" fmla="*/ 24 w 754732"/>
                  <a:gd name="connsiteY0" fmla="*/ 677462 h 744266"/>
                  <a:gd name="connsiteX1" fmla="*/ 718168 w 754732"/>
                  <a:gd name="connsiteY1" fmla="*/ 0 h 744266"/>
                  <a:gd name="connsiteX2" fmla="*/ 727608 w 754732"/>
                  <a:gd name="connsiteY2" fmla="*/ 677462 h 744266"/>
                  <a:gd name="connsiteX3" fmla="*/ 24 w 754732"/>
                  <a:gd name="connsiteY3" fmla="*/ 677462 h 744266"/>
                  <a:gd name="connsiteX0" fmla="*/ 19 w 771082"/>
                  <a:gd name="connsiteY0" fmla="*/ 729733 h 773343"/>
                  <a:gd name="connsiteX1" fmla="*/ 733633 w 771082"/>
                  <a:gd name="connsiteY1" fmla="*/ 0 h 773343"/>
                  <a:gd name="connsiteX2" fmla="*/ 743073 w 771082"/>
                  <a:gd name="connsiteY2" fmla="*/ 677462 h 773343"/>
                  <a:gd name="connsiteX3" fmla="*/ 19 w 771082"/>
                  <a:gd name="connsiteY3" fmla="*/ 729733 h 773343"/>
                  <a:gd name="connsiteX0" fmla="*/ 19 w 743073"/>
                  <a:gd name="connsiteY0" fmla="*/ 729733 h 773343"/>
                  <a:gd name="connsiteX1" fmla="*/ 733633 w 743073"/>
                  <a:gd name="connsiteY1" fmla="*/ 0 h 773343"/>
                  <a:gd name="connsiteX2" fmla="*/ 743073 w 743073"/>
                  <a:gd name="connsiteY2" fmla="*/ 677462 h 773343"/>
                  <a:gd name="connsiteX3" fmla="*/ 19 w 743073"/>
                  <a:gd name="connsiteY3" fmla="*/ 729733 h 773343"/>
                  <a:gd name="connsiteX0" fmla="*/ 19 w 743073"/>
                  <a:gd name="connsiteY0" fmla="*/ 729733 h 762852"/>
                  <a:gd name="connsiteX1" fmla="*/ 733633 w 743073"/>
                  <a:gd name="connsiteY1" fmla="*/ 0 h 762852"/>
                  <a:gd name="connsiteX2" fmla="*/ 743073 w 743073"/>
                  <a:gd name="connsiteY2" fmla="*/ 677462 h 762852"/>
                  <a:gd name="connsiteX3" fmla="*/ 19 w 743073"/>
                  <a:gd name="connsiteY3" fmla="*/ 729733 h 762852"/>
                  <a:gd name="connsiteX0" fmla="*/ 588 w 743642"/>
                  <a:gd name="connsiteY0" fmla="*/ 781932 h 815049"/>
                  <a:gd name="connsiteX1" fmla="*/ 610378 w 743642"/>
                  <a:gd name="connsiteY1" fmla="*/ 1 h 815049"/>
                  <a:gd name="connsiteX2" fmla="*/ 743642 w 743642"/>
                  <a:gd name="connsiteY2" fmla="*/ 729661 h 815049"/>
                  <a:gd name="connsiteX3" fmla="*/ 588 w 743642"/>
                  <a:gd name="connsiteY3" fmla="*/ 781932 h 815049"/>
                  <a:gd name="connsiteX0" fmla="*/ 588 w 743642"/>
                  <a:gd name="connsiteY0" fmla="*/ 781930 h 815049"/>
                  <a:gd name="connsiteX1" fmla="*/ 610378 w 743642"/>
                  <a:gd name="connsiteY1" fmla="*/ -1 h 815049"/>
                  <a:gd name="connsiteX2" fmla="*/ 743642 w 743642"/>
                  <a:gd name="connsiteY2" fmla="*/ 729659 h 815049"/>
                  <a:gd name="connsiteX3" fmla="*/ 588 w 743642"/>
                  <a:gd name="connsiteY3" fmla="*/ 781930 h 815049"/>
                  <a:gd name="connsiteX0" fmla="*/ 8 w 743062"/>
                  <a:gd name="connsiteY0" fmla="*/ 781932 h 815049"/>
                  <a:gd name="connsiteX1" fmla="*/ 609798 w 743062"/>
                  <a:gd name="connsiteY1" fmla="*/ 1 h 815049"/>
                  <a:gd name="connsiteX2" fmla="*/ 743062 w 743062"/>
                  <a:gd name="connsiteY2" fmla="*/ 729661 h 815049"/>
                  <a:gd name="connsiteX3" fmla="*/ 8 w 743062"/>
                  <a:gd name="connsiteY3" fmla="*/ 781932 h 815049"/>
                  <a:gd name="connsiteX0" fmla="*/ 8 w 743062"/>
                  <a:gd name="connsiteY0" fmla="*/ 781930 h 815049"/>
                  <a:gd name="connsiteX1" fmla="*/ 609798 w 743062"/>
                  <a:gd name="connsiteY1" fmla="*/ -1 h 815049"/>
                  <a:gd name="connsiteX2" fmla="*/ 743062 w 743062"/>
                  <a:gd name="connsiteY2" fmla="*/ 729659 h 815049"/>
                  <a:gd name="connsiteX3" fmla="*/ 8 w 743062"/>
                  <a:gd name="connsiteY3" fmla="*/ 781930 h 815049"/>
                  <a:gd name="connsiteX0" fmla="*/ 8 w 837322"/>
                  <a:gd name="connsiteY0" fmla="*/ 781932 h 821255"/>
                  <a:gd name="connsiteX1" fmla="*/ 609798 w 837322"/>
                  <a:gd name="connsiteY1" fmla="*/ 1 h 821255"/>
                  <a:gd name="connsiteX2" fmla="*/ 837322 w 837322"/>
                  <a:gd name="connsiteY2" fmla="*/ 747642 h 821255"/>
                  <a:gd name="connsiteX3" fmla="*/ 8 w 837322"/>
                  <a:gd name="connsiteY3" fmla="*/ 781932 h 821255"/>
                  <a:gd name="connsiteX0" fmla="*/ 8 w 837322"/>
                  <a:gd name="connsiteY0" fmla="*/ 781930 h 812559"/>
                  <a:gd name="connsiteX1" fmla="*/ 609798 w 837322"/>
                  <a:gd name="connsiteY1" fmla="*/ -1 h 812559"/>
                  <a:gd name="connsiteX2" fmla="*/ 837322 w 837322"/>
                  <a:gd name="connsiteY2" fmla="*/ 747640 h 812559"/>
                  <a:gd name="connsiteX3" fmla="*/ 8 w 837322"/>
                  <a:gd name="connsiteY3" fmla="*/ 781930 h 812559"/>
                  <a:gd name="connsiteX0" fmla="*/ 7 w 857602"/>
                  <a:gd name="connsiteY0" fmla="*/ 763388 h 800151"/>
                  <a:gd name="connsiteX1" fmla="*/ 630078 w 857602"/>
                  <a:gd name="connsiteY1" fmla="*/ 1 h 800151"/>
                  <a:gd name="connsiteX2" fmla="*/ 857602 w 857602"/>
                  <a:gd name="connsiteY2" fmla="*/ 747642 h 800151"/>
                  <a:gd name="connsiteX3" fmla="*/ 7 w 857602"/>
                  <a:gd name="connsiteY3" fmla="*/ 763388 h 800151"/>
                  <a:gd name="connsiteX0" fmla="*/ 7 w 857602"/>
                  <a:gd name="connsiteY0" fmla="*/ 763386 h 798815"/>
                  <a:gd name="connsiteX1" fmla="*/ 630078 w 857602"/>
                  <a:gd name="connsiteY1" fmla="*/ -1 h 798815"/>
                  <a:gd name="connsiteX2" fmla="*/ 857602 w 857602"/>
                  <a:gd name="connsiteY2" fmla="*/ 747640 h 798815"/>
                  <a:gd name="connsiteX3" fmla="*/ 7 w 857602"/>
                  <a:gd name="connsiteY3" fmla="*/ 763386 h 798815"/>
                  <a:gd name="connsiteX0" fmla="*/ 7 w 903886"/>
                  <a:gd name="connsiteY0" fmla="*/ 763388 h 805493"/>
                  <a:gd name="connsiteX1" fmla="*/ 630078 w 903886"/>
                  <a:gd name="connsiteY1" fmla="*/ 1 h 805493"/>
                  <a:gd name="connsiteX2" fmla="*/ 903885 w 903886"/>
                  <a:gd name="connsiteY2" fmla="*/ 763037 h 805493"/>
                  <a:gd name="connsiteX3" fmla="*/ 7 w 903886"/>
                  <a:gd name="connsiteY3" fmla="*/ 763388 h 805493"/>
                  <a:gd name="connsiteX0" fmla="*/ 7 w 905337"/>
                  <a:gd name="connsiteY0" fmla="*/ 763386 h 805493"/>
                  <a:gd name="connsiteX1" fmla="*/ 630078 w 905337"/>
                  <a:gd name="connsiteY1" fmla="*/ -1 h 805493"/>
                  <a:gd name="connsiteX2" fmla="*/ 903885 w 905337"/>
                  <a:gd name="connsiteY2" fmla="*/ 763035 h 805493"/>
                  <a:gd name="connsiteX3" fmla="*/ 7 w 905337"/>
                  <a:gd name="connsiteY3" fmla="*/ 763386 h 805493"/>
                  <a:gd name="connsiteX0" fmla="*/ 7 w 906174"/>
                  <a:gd name="connsiteY0" fmla="*/ 763388 h 805493"/>
                  <a:gd name="connsiteX1" fmla="*/ 630078 w 906174"/>
                  <a:gd name="connsiteY1" fmla="*/ 1 h 805493"/>
                  <a:gd name="connsiteX2" fmla="*/ 903885 w 906174"/>
                  <a:gd name="connsiteY2" fmla="*/ 763037 h 805493"/>
                  <a:gd name="connsiteX3" fmla="*/ 7 w 906174"/>
                  <a:gd name="connsiteY3" fmla="*/ 763388 h 805493"/>
                  <a:gd name="connsiteX0" fmla="*/ 11 w 905737"/>
                  <a:gd name="connsiteY0" fmla="*/ 754614 h 796721"/>
                  <a:gd name="connsiteX1" fmla="*/ 589064 w 905737"/>
                  <a:gd name="connsiteY1" fmla="*/ -1 h 796721"/>
                  <a:gd name="connsiteX2" fmla="*/ 903889 w 905737"/>
                  <a:gd name="connsiteY2" fmla="*/ 754263 h 796721"/>
                  <a:gd name="connsiteX3" fmla="*/ 11 w 905737"/>
                  <a:gd name="connsiteY3" fmla="*/ 754614 h 796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5737" h="796721">
                    <a:moveTo>
                      <a:pt x="11" y="754614"/>
                    </a:moveTo>
                    <a:cubicBezTo>
                      <a:pt x="-1562" y="641704"/>
                      <a:pt x="191150" y="208866"/>
                      <a:pt x="589064" y="-1"/>
                    </a:cubicBezTo>
                    <a:cubicBezTo>
                      <a:pt x="734814" y="250833"/>
                      <a:pt x="926632" y="590097"/>
                      <a:pt x="903889" y="754263"/>
                    </a:cubicBezTo>
                    <a:cubicBezTo>
                      <a:pt x="713812" y="808498"/>
                      <a:pt x="173685" y="813078"/>
                      <a:pt x="11" y="75461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4" name="二等辺三角形 2">
                <a:extLst>
                  <a:ext uri="{FF2B5EF4-FFF2-40B4-BE49-F238E27FC236}">
                    <a16:creationId xmlns:a16="http://schemas.microsoft.com/office/drawing/2014/main" id="{1761F14E-648E-4BFC-A928-191485704382}"/>
                  </a:ext>
                </a:extLst>
              </p:cNvPr>
              <p:cNvSpPr/>
              <p:nvPr/>
            </p:nvSpPr>
            <p:spPr bwMode="auto">
              <a:xfrm rot="1800000">
                <a:off x="6912424" y="6336812"/>
                <a:ext cx="229280" cy="397387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015" h="802983">
                    <a:moveTo>
                      <a:pt x="3168" y="750254"/>
                    </a:moveTo>
                    <a:cubicBezTo>
                      <a:pt x="-32730" y="678762"/>
                      <a:pt x="245696" y="250085"/>
                      <a:pt x="366960" y="0"/>
                    </a:cubicBezTo>
                    <a:cubicBezTo>
                      <a:pt x="488224" y="250085"/>
                      <a:pt x="778556" y="681144"/>
                      <a:pt x="730752" y="750254"/>
                    </a:cubicBezTo>
                    <a:cubicBezTo>
                      <a:pt x="682948" y="819364"/>
                      <a:pt x="39066" y="821746"/>
                      <a:pt x="3168" y="75025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5" name="二等辺三角形 2">
                <a:extLst>
                  <a:ext uri="{FF2B5EF4-FFF2-40B4-BE49-F238E27FC236}">
                    <a16:creationId xmlns:a16="http://schemas.microsoft.com/office/drawing/2014/main" id="{7AED73F2-C6C5-4E19-AAEE-EC10C83D462E}"/>
                  </a:ext>
                </a:extLst>
              </p:cNvPr>
              <p:cNvSpPr/>
              <p:nvPr/>
            </p:nvSpPr>
            <p:spPr bwMode="auto">
              <a:xfrm rot="20700000" flipH="1">
                <a:off x="7142827" y="6412525"/>
                <a:ext cx="182115" cy="441622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  <a:gd name="connsiteX0" fmla="*/ 5 w 813345"/>
                  <a:gd name="connsiteY0" fmla="*/ 677462 h 762145"/>
                  <a:gd name="connsiteX1" fmla="*/ 718149 w 813345"/>
                  <a:gd name="connsiteY1" fmla="*/ 0 h 762145"/>
                  <a:gd name="connsiteX2" fmla="*/ 727589 w 813345"/>
                  <a:gd name="connsiteY2" fmla="*/ 677462 h 762145"/>
                  <a:gd name="connsiteX3" fmla="*/ 5 w 813345"/>
                  <a:gd name="connsiteY3" fmla="*/ 677462 h 762145"/>
                  <a:gd name="connsiteX0" fmla="*/ 24 w 813360"/>
                  <a:gd name="connsiteY0" fmla="*/ 677462 h 762143"/>
                  <a:gd name="connsiteX1" fmla="*/ 718168 w 813360"/>
                  <a:gd name="connsiteY1" fmla="*/ 0 h 762143"/>
                  <a:gd name="connsiteX2" fmla="*/ 727608 w 813360"/>
                  <a:gd name="connsiteY2" fmla="*/ 677462 h 762143"/>
                  <a:gd name="connsiteX3" fmla="*/ 24 w 813360"/>
                  <a:gd name="connsiteY3" fmla="*/ 677462 h 762143"/>
                  <a:gd name="connsiteX0" fmla="*/ 24 w 754732"/>
                  <a:gd name="connsiteY0" fmla="*/ 677462 h 762145"/>
                  <a:gd name="connsiteX1" fmla="*/ 718168 w 754732"/>
                  <a:gd name="connsiteY1" fmla="*/ 0 h 762145"/>
                  <a:gd name="connsiteX2" fmla="*/ 727608 w 754732"/>
                  <a:gd name="connsiteY2" fmla="*/ 677462 h 762145"/>
                  <a:gd name="connsiteX3" fmla="*/ 24 w 754732"/>
                  <a:gd name="connsiteY3" fmla="*/ 677462 h 762145"/>
                  <a:gd name="connsiteX0" fmla="*/ 24 w 754732"/>
                  <a:gd name="connsiteY0" fmla="*/ 677462 h 762143"/>
                  <a:gd name="connsiteX1" fmla="*/ 718168 w 754732"/>
                  <a:gd name="connsiteY1" fmla="*/ 0 h 762143"/>
                  <a:gd name="connsiteX2" fmla="*/ 727608 w 754732"/>
                  <a:gd name="connsiteY2" fmla="*/ 677462 h 762143"/>
                  <a:gd name="connsiteX3" fmla="*/ 24 w 754732"/>
                  <a:gd name="connsiteY3" fmla="*/ 677462 h 762143"/>
                  <a:gd name="connsiteX0" fmla="*/ 24 w 754732"/>
                  <a:gd name="connsiteY0" fmla="*/ 677462 h 744266"/>
                  <a:gd name="connsiteX1" fmla="*/ 718168 w 754732"/>
                  <a:gd name="connsiteY1" fmla="*/ 0 h 744266"/>
                  <a:gd name="connsiteX2" fmla="*/ 727608 w 754732"/>
                  <a:gd name="connsiteY2" fmla="*/ 677462 h 744266"/>
                  <a:gd name="connsiteX3" fmla="*/ 24 w 754732"/>
                  <a:gd name="connsiteY3" fmla="*/ 677462 h 744266"/>
                  <a:gd name="connsiteX0" fmla="*/ 19 w 771082"/>
                  <a:gd name="connsiteY0" fmla="*/ 729733 h 773343"/>
                  <a:gd name="connsiteX1" fmla="*/ 733633 w 771082"/>
                  <a:gd name="connsiteY1" fmla="*/ 0 h 773343"/>
                  <a:gd name="connsiteX2" fmla="*/ 743073 w 771082"/>
                  <a:gd name="connsiteY2" fmla="*/ 677462 h 773343"/>
                  <a:gd name="connsiteX3" fmla="*/ 19 w 771082"/>
                  <a:gd name="connsiteY3" fmla="*/ 729733 h 773343"/>
                  <a:gd name="connsiteX0" fmla="*/ 19 w 743073"/>
                  <a:gd name="connsiteY0" fmla="*/ 729733 h 773343"/>
                  <a:gd name="connsiteX1" fmla="*/ 733633 w 743073"/>
                  <a:gd name="connsiteY1" fmla="*/ 0 h 773343"/>
                  <a:gd name="connsiteX2" fmla="*/ 743073 w 743073"/>
                  <a:gd name="connsiteY2" fmla="*/ 677462 h 773343"/>
                  <a:gd name="connsiteX3" fmla="*/ 19 w 743073"/>
                  <a:gd name="connsiteY3" fmla="*/ 729733 h 773343"/>
                  <a:gd name="connsiteX0" fmla="*/ 19 w 743073"/>
                  <a:gd name="connsiteY0" fmla="*/ 729733 h 762852"/>
                  <a:gd name="connsiteX1" fmla="*/ 733633 w 743073"/>
                  <a:gd name="connsiteY1" fmla="*/ 0 h 762852"/>
                  <a:gd name="connsiteX2" fmla="*/ 743073 w 743073"/>
                  <a:gd name="connsiteY2" fmla="*/ 677462 h 762852"/>
                  <a:gd name="connsiteX3" fmla="*/ 19 w 743073"/>
                  <a:gd name="connsiteY3" fmla="*/ 729733 h 762852"/>
                  <a:gd name="connsiteX0" fmla="*/ 588 w 743642"/>
                  <a:gd name="connsiteY0" fmla="*/ 781932 h 815049"/>
                  <a:gd name="connsiteX1" fmla="*/ 610378 w 743642"/>
                  <a:gd name="connsiteY1" fmla="*/ 1 h 815049"/>
                  <a:gd name="connsiteX2" fmla="*/ 743642 w 743642"/>
                  <a:gd name="connsiteY2" fmla="*/ 729661 h 815049"/>
                  <a:gd name="connsiteX3" fmla="*/ 588 w 743642"/>
                  <a:gd name="connsiteY3" fmla="*/ 781932 h 815049"/>
                  <a:gd name="connsiteX0" fmla="*/ 588 w 743642"/>
                  <a:gd name="connsiteY0" fmla="*/ 781930 h 815049"/>
                  <a:gd name="connsiteX1" fmla="*/ 610378 w 743642"/>
                  <a:gd name="connsiteY1" fmla="*/ -1 h 815049"/>
                  <a:gd name="connsiteX2" fmla="*/ 743642 w 743642"/>
                  <a:gd name="connsiteY2" fmla="*/ 729659 h 815049"/>
                  <a:gd name="connsiteX3" fmla="*/ 588 w 743642"/>
                  <a:gd name="connsiteY3" fmla="*/ 781930 h 815049"/>
                  <a:gd name="connsiteX0" fmla="*/ 8 w 743062"/>
                  <a:gd name="connsiteY0" fmla="*/ 781932 h 815049"/>
                  <a:gd name="connsiteX1" fmla="*/ 609798 w 743062"/>
                  <a:gd name="connsiteY1" fmla="*/ 1 h 815049"/>
                  <a:gd name="connsiteX2" fmla="*/ 743062 w 743062"/>
                  <a:gd name="connsiteY2" fmla="*/ 729661 h 815049"/>
                  <a:gd name="connsiteX3" fmla="*/ 8 w 743062"/>
                  <a:gd name="connsiteY3" fmla="*/ 781932 h 815049"/>
                  <a:gd name="connsiteX0" fmla="*/ 8 w 743062"/>
                  <a:gd name="connsiteY0" fmla="*/ 781930 h 815049"/>
                  <a:gd name="connsiteX1" fmla="*/ 609798 w 743062"/>
                  <a:gd name="connsiteY1" fmla="*/ -1 h 815049"/>
                  <a:gd name="connsiteX2" fmla="*/ 743062 w 743062"/>
                  <a:gd name="connsiteY2" fmla="*/ 729659 h 815049"/>
                  <a:gd name="connsiteX3" fmla="*/ 8 w 743062"/>
                  <a:gd name="connsiteY3" fmla="*/ 781930 h 815049"/>
                  <a:gd name="connsiteX0" fmla="*/ 8 w 837322"/>
                  <a:gd name="connsiteY0" fmla="*/ 781932 h 821255"/>
                  <a:gd name="connsiteX1" fmla="*/ 609798 w 837322"/>
                  <a:gd name="connsiteY1" fmla="*/ 1 h 821255"/>
                  <a:gd name="connsiteX2" fmla="*/ 837322 w 837322"/>
                  <a:gd name="connsiteY2" fmla="*/ 747642 h 821255"/>
                  <a:gd name="connsiteX3" fmla="*/ 8 w 837322"/>
                  <a:gd name="connsiteY3" fmla="*/ 781932 h 821255"/>
                  <a:gd name="connsiteX0" fmla="*/ 8 w 837322"/>
                  <a:gd name="connsiteY0" fmla="*/ 781930 h 812559"/>
                  <a:gd name="connsiteX1" fmla="*/ 609798 w 837322"/>
                  <a:gd name="connsiteY1" fmla="*/ -1 h 812559"/>
                  <a:gd name="connsiteX2" fmla="*/ 837322 w 837322"/>
                  <a:gd name="connsiteY2" fmla="*/ 747640 h 812559"/>
                  <a:gd name="connsiteX3" fmla="*/ 8 w 837322"/>
                  <a:gd name="connsiteY3" fmla="*/ 781930 h 812559"/>
                  <a:gd name="connsiteX0" fmla="*/ 7 w 857602"/>
                  <a:gd name="connsiteY0" fmla="*/ 763388 h 800151"/>
                  <a:gd name="connsiteX1" fmla="*/ 630078 w 857602"/>
                  <a:gd name="connsiteY1" fmla="*/ 1 h 800151"/>
                  <a:gd name="connsiteX2" fmla="*/ 857602 w 857602"/>
                  <a:gd name="connsiteY2" fmla="*/ 747642 h 800151"/>
                  <a:gd name="connsiteX3" fmla="*/ 7 w 857602"/>
                  <a:gd name="connsiteY3" fmla="*/ 763388 h 800151"/>
                  <a:gd name="connsiteX0" fmla="*/ 7 w 857602"/>
                  <a:gd name="connsiteY0" fmla="*/ 763386 h 798815"/>
                  <a:gd name="connsiteX1" fmla="*/ 630078 w 857602"/>
                  <a:gd name="connsiteY1" fmla="*/ -1 h 798815"/>
                  <a:gd name="connsiteX2" fmla="*/ 857602 w 857602"/>
                  <a:gd name="connsiteY2" fmla="*/ 747640 h 798815"/>
                  <a:gd name="connsiteX3" fmla="*/ 7 w 857602"/>
                  <a:gd name="connsiteY3" fmla="*/ 763386 h 798815"/>
                  <a:gd name="connsiteX0" fmla="*/ 7 w 903886"/>
                  <a:gd name="connsiteY0" fmla="*/ 763388 h 805493"/>
                  <a:gd name="connsiteX1" fmla="*/ 630078 w 903886"/>
                  <a:gd name="connsiteY1" fmla="*/ 1 h 805493"/>
                  <a:gd name="connsiteX2" fmla="*/ 903885 w 903886"/>
                  <a:gd name="connsiteY2" fmla="*/ 763037 h 805493"/>
                  <a:gd name="connsiteX3" fmla="*/ 7 w 903886"/>
                  <a:gd name="connsiteY3" fmla="*/ 763388 h 805493"/>
                  <a:gd name="connsiteX0" fmla="*/ 7 w 905337"/>
                  <a:gd name="connsiteY0" fmla="*/ 763386 h 805493"/>
                  <a:gd name="connsiteX1" fmla="*/ 630078 w 905337"/>
                  <a:gd name="connsiteY1" fmla="*/ -1 h 805493"/>
                  <a:gd name="connsiteX2" fmla="*/ 903885 w 905337"/>
                  <a:gd name="connsiteY2" fmla="*/ 763035 h 805493"/>
                  <a:gd name="connsiteX3" fmla="*/ 7 w 905337"/>
                  <a:gd name="connsiteY3" fmla="*/ 763386 h 805493"/>
                  <a:gd name="connsiteX0" fmla="*/ 7 w 906174"/>
                  <a:gd name="connsiteY0" fmla="*/ 763388 h 805493"/>
                  <a:gd name="connsiteX1" fmla="*/ 630078 w 906174"/>
                  <a:gd name="connsiteY1" fmla="*/ 1 h 805493"/>
                  <a:gd name="connsiteX2" fmla="*/ 903885 w 906174"/>
                  <a:gd name="connsiteY2" fmla="*/ 763037 h 805493"/>
                  <a:gd name="connsiteX3" fmla="*/ 7 w 906174"/>
                  <a:gd name="connsiteY3" fmla="*/ 763388 h 805493"/>
                  <a:gd name="connsiteX0" fmla="*/ 11 w 905665"/>
                  <a:gd name="connsiteY0" fmla="*/ 753609 h 795715"/>
                  <a:gd name="connsiteX1" fmla="*/ 580402 w 905665"/>
                  <a:gd name="connsiteY1" fmla="*/ 0 h 795715"/>
                  <a:gd name="connsiteX2" fmla="*/ 903889 w 905665"/>
                  <a:gd name="connsiteY2" fmla="*/ 753258 h 795715"/>
                  <a:gd name="connsiteX3" fmla="*/ 11 w 905665"/>
                  <a:gd name="connsiteY3" fmla="*/ 753609 h 795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5665" h="795715">
                    <a:moveTo>
                      <a:pt x="11" y="753609"/>
                    </a:moveTo>
                    <a:cubicBezTo>
                      <a:pt x="-1562" y="640699"/>
                      <a:pt x="182488" y="208867"/>
                      <a:pt x="580402" y="0"/>
                    </a:cubicBezTo>
                    <a:cubicBezTo>
                      <a:pt x="726152" y="250834"/>
                      <a:pt x="926632" y="589092"/>
                      <a:pt x="903889" y="753258"/>
                    </a:cubicBezTo>
                    <a:cubicBezTo>
                      <a:pt x="713812" y="807493"/>
                      <a:pt x="173685" y="812073"/>
                      <a:pt x="11" y="753609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6" name="二等辺三角形 2">
                <a:extLst>
                  <a:ext uri="{FF2B5EF4-FFF2-40B4-BE49-F238E27FC236}">
                    <a16:creationId xmlns:a16="http://schemas.microsoft.com/office/drawing/2014/main" id="{A328E1A4-D6CB-414D-A1BB-D5CB6317979C}"/>
                  </a:ext>
                </a:extLst>
              </p:cNvPr>
              <p:cNvSpPr/>
              <p:nvPr/>
            </p:nvSpPr>
            <p:spPr bwMode="auto">
              <a:xfrm rot="19800000" flipH="1">
                <a:off x="7130461" y="6324828"/>
                <a:ext cx="231138" cy="411027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015" h="802983">
                    <a:moveTo>
                      <a:pt x="3168" y="750254"/>
                    </a:moveTo>
                    <a:cubicBezTo>
                      <a:pt x="-32730" y="678762"/>
                      <a:pt x="245696" y="250085"/>
                      <a:pt x="366960" y="0"/>
                    </a:cubicBezTo>
                    <a:cubicBezTo>
                      <a:pt x="488224" y="250085"/>
                      <a:pt x="778556" y="681144"/>
                      <a:pt x="730752" y="750254"/>
                    </a:cubicBezTo>
                    <a:cubicBezTo>
                      <a:pt x="682948" y="819364"/>
                      <a:pt x="39066" y="821746"/>
                      <a:pt x="3168" y="75025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7" name="四角形: 角を丸くする 656">
                <a:extLst>
                  <a:ext uri="{FF2B5EF4-FFF2-40B4-BE49-F238E27FC236}">
                    <a16:creationId xmlns:a16="http://schemas.microsoft.com/office/drawing/2014/main" id="{BC4D90D5-45F5-4CF8-9EAF-4FAE7DE67D15}"/>
                  </a:ext>
                </a:extLst>
              </p:cNvPr>
              <p:cNvSpPr/>
              <p:nvPr/>
            </p:nvSpPr>
            <p:spPr bwMode="auto">
              <a:xfrm>
                <a:off x="7038482" y="6330526"/>
                <a:ext cx="181468" cy="174694"/>
              </a:xfrm>
              <a:prstGeom prst="roundRect">
                <a:avLst>
                  <a:gd name="adj" fmla="val 40878"/>
                </a:avLst>
              </a:pr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37" name="フリーフォーム: 図形 636">
              <a:extLst>
                <a:ext uri="{FF2B5EF4-FFF2-40B4-BE49-F238E27FC236}">
                  <a16:creationId xmlns:a16="http://schemas.microsoft.com/office/drawing/2014/main" id="{195CA9CA-B974-4EE2-8C30-ED694F6C4104}"/>
                </a:ext>
              </a:extLst>
            </p:cNvPr>
            <p:cNvSpPr/>
            <p:nvPr/>
          </p:nvSpPr>
          <p:spPr bwMode="auto">
            <a:xfrm rot="16200000">
              <a:off x="-211575" y="-3056455"/>
              <a:ext cx="877555" cy="2388843"/>
            </a:xfrm>
            <a:custGeom>
              <a:avLst/>
              <a:gdLst>
                <a:gd name="connsiteX0" fmla="*/ 877555 w 877555"/>
                <a:gd name="connsiteY0" fmla="*/ 1194421 h 2388843"/>
                <a:gd name="connsiteX1" fmla="*/ 108077 w 877555"/>
                <a:gd name="connsiteY1" fmla="*/ 2355294 h 2388843"/>
                <a:gd name="connsiteX2" fmla="*/ 0 w 877555"/>
                <a:gd name="connsiteY2" fmla="*/ 2388843 h 2388843"/>
                <a:gd name="connsiteX3" fmla="*/ 325 w 877555"/>
                <a:gd name="connsiteY3" fmla="*/ 2387199 h 2388843"/>
                <a:gd name="connsiteX4" fmla="*/ 42691 w 877555"/>
                <a:gd name="connsiteY4" fmla="*/ 2105661 h 2388843"/>
                <a:gd name="connsiteX5" fmla="*/ 54993 w 877555"/>
                <a:gd name="connsiteY5" fmla="*/ 1989294 h 2388843"/>
                <a:gd name="connsiteX6" fmla="*/ 120097 w 877555"/>
                <a:gd name="connsiteY6" fmla="*/ 1963556 h 2388843"/>
                <a:gd name="connsiteX7" fmla="*/ 60216 w 877555"/>
                <a:gd name="connsiteY7" fmla="*/ 1939884 h 2388843"/>
                <a:gd name="connsiteX8" fmla="*/ 73737 w 877555"/>
                <a:gd name="connsiteY8" fmla="*/ 1811992 h 2388843"/>
                <a:gd name="connsiteX9" fmla="*/ 85503 w 877555"/>
                <a:gd name="connsiteY9" fmla="*/ 1624478 h 2388843"/>
                <a:gd name="connsiteX10" fmla="*/ 203508 w 877555"/>
                <a:gd name="connsiteY10" fmla="*/ 1577827 h 2388843"/>
                <a:gd name="connsiteX11" fmla="*/ 91215 w 877555"/>
                <a:gd name="connsiteY11" fmla="*/ 1533435 h 2388843"/>
                <a:gd name="connsiteX12" fmla="*/ 92828 w 877555"/>
                <a:gd name="connsiteY12" fmla="*/ 1507732 h 2388843"/>
                <a:gd name="connsiteX13" fmla="*/ 98164 w 877555"/>
                <a:gd name="connsiteY13" fmla="*/ 1250741 h 2388843"/>
                <a:gd name="connsiteX14" fmla="*/ 246504 w 877555"/>
                <a:gd name="connsiteY14" fmla="*/ 1192098 h 2388843"/>
                <a:gd name="connsiteX15" fmla="*/ 98066 w 877555"/>
                <a:gd name="connsiteY15" fmla="*/ 1133417 h 2388843"/>
                <a:gd name="connsiteX16" fmla="*/ 92828 w 877555"/>
                <a:gd name="connsiteY16" fmla="*/ 881111 h 2388843"/>
                <a:gd name="connsiteX17" fmla="*/ 90652 w 877555"/>
                <a:gd name="connsiteY17" fmla="*/ 846431 h 2388843"/>
                <a:gd name="connsiteX18" fmla="*/ 203508 w 877555"/>
                <a:gd name="connsiteY18" fmla="*/ 801816 h 2388843"/>
                <a:gd name="connsiteX19" fmla="*/ 84911 w 877555"/>
                <a:gd name="connsiteY19" fmla="*/ 754931 h 2388843"/>
                <a:gd name="connsiteX20" fmla="*/ 73737 w 877555"/>
                <a:gd name="connsiteY20" fmla="*/ 576851 h 2388843"/>
                <a:gd name="connsiteX21" fmla="*/ 56283 w 877555"/>
                <a:gd name="connsiteY21" fmla="*/ 411746 h 2388843"/>
                <a:gd name="connsiteX22" fmla="*/ 120097 w 877555"/>
                <a:gd name="connsiteY22" fmla="*/ 386518 h 2388843"/>
                <a:gd name="connsiteX23" fmla="*/ 50716 w 877555"/>
                <a:gd name="connsiteY23" fmla="*/ 359090 h 2388843"/>
                <a:gd name="connsiteX24" fmla="*/ 42692 w 877555"/>
                <a:gd name="connsiteY24" fmla="*/ 283182 h 2388843"/>
                <a:gd name="connsiteX25" fmla="*/ 326 w 877555"/>
                <a:gd name="connsiteY25" fmla="*/ 1643 h 2388843"/>
                <a:gd name="connsiteX26" fmla="*/ 0 w 877555"/>
                <a:gd name="connsiteY26" fmla="*/ 0 h 2388843"/>
                <a:gd name="connsiteX27" fmla="*/ 108077 w 877555"/>
                <a:gd name="connsiteY27" fmla="*/ 33549 h 2388843"/>
                <a:gd name="connsiteX28" fmla="*/ 877555 w 877555"/>
                <a:gd name="connsiteY28" fmla="*/ 1194421 h 238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77555" h="2388843">
                  <a:moveTo>
                    <a:pt x="877555" y="1194421"/>
                  </a:moveTo>
                  <a:cubicBezTo>
                    <a:pt x="877555" y="1716281"/>
                    <a:pt x="560267" y="2164034"/>
                    <a:pt x="108077" y="2355294"/>
                  </a:cubicBezTo>
                  <a:lnTo>
                    <a:pt x="0" y="2388843"/>
                  </a:lnTo>
                  <a:lnTo>
                    <a:pt x="325" y="2387199"/>
                  </a:lnTo>
                  <a:cubicBezTo>
                    <a:pt x="16263" y="2295546"/>
                    <a:pt x="30421" y="2201615"/>
                    <a:pt x="42691" y="2105661"/>
                  </a:cubicBezTo>
                  <a:lnTo>
                    <a:pt x="54993" y="1989294"/>
                  </a:lnTo>
                  <a:lnTo>
                    <a:pt x="120097" y="1963556"/>
                  </a:lnTo>
                  <a:lnTo>
                    <a:pt x="60216" y="1939884"/>
                  </a:lnTo>
                  <a:lnTo>
                    <a:pt x="73737" y="1811992"/>
                  </a:lnTo>
                  <a:lnTo>
                    <a:pt x="85503" y="1624478"/>
                  </a:lnTo>
                  <a:lnTo>
                    <a:pt x="203508" y="1577827"/>
                  </a:lnTo>
                  <a:lnTo>
                    <a:pt x="91215" y="1533435"/>
                  </a:lnTo>
                  <a:lnTo>
                    <a:pt x="92828" y="1507732"/>
                  </a:lnTo>
                  <a:lnTo>
                    <a:pt x="98164" y="1250741"/>
                  </a:lnTo>
                  <a:lnTo>
                    <a:pt x="246504" y="1192098"/>
                  </a:lnTo>
                  <a:lnTo>
                    <a:pt x="98066" y="1133417"/>
                  </a:lnTo>
                  <a:lnTo>
                    <a:pt x="92828" y="881111"/>
                  </a:lnTo>
                  <a:lnTo>
                    <a:pt x="90652" y="846431"/>
                  </a:lnTo>
                  <a:lnTo>
                    <a:pt x="203508" y="801816"/>
                  </a:lnTo>
                  <a:lnTo>
                    <a:pt x="84911" y="754931"/>
                  </a:lnTo>
                  <a:lnTo>
                    <a:pt x="73737" y="576851"/>
                  </a:lnTo>
                  <a:lnTo>
                    <a:pt x="56283" y="411746"/>
                  </a:lnTo>
                  <a:lnTo>
                    <a:pt x="120097" y="386518"/>
                  </a:lnTo>
                  <a:lnTo>
                    <a:pt x="50716" y="359090"/>
                  </a:lnTo>
                  <a:lnTo>
                    <a:pt x="42692" y="283182"/>
                  </a:lnTo>
                  <a:cubicBezTo>
                    <a:pt x="30421" y="187228"/>
                    <a:pt x="16264" y="93297"/>
                    <a:pt x="326" y="1643"/>
                  </a:cubicBezTo>
                  <a:lnTo>
                    <a:pt x="0" y="0"/>
                  </a:lnTo>
                  <a:lnTo>
                    <a:pt x="108077" y="33549"/>
                  </a:lnTo>
                  <a:cubicBezTo>
                    <a:pt x="560267" y="224809"/>
                    <a:pt x="877555" y="672562"/>
                    <a:pt x="877555" y="1194421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8" name="四角形: 角を丸くする 637">
              <a:extLst>
                <a:ext uri="{FF2B5EF4-FFF2-40B4-BE49-F238E27FC236}">
                  <a16:creationId xmlns:a16="http://schemas.microsoft.com/office/drawing/2014/main" id="{E3F4CA6B-6B92-40BA-B6D0-DEC3D421A29C}"/>
                </a:ext>
              </a:extLst>
            </p:cNvPr>
            <p:cNvSpPr/>
            <p:nvPr/>
          </p:nvSpPr>
          <p:spPr bwMode="auto">
            <a:xfrm>
              <a:off x="-648261" y="-1282461"/>
              <a:ext cx="467882" cy="626157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9" name="四角形: 角を丸くする 638">
              <a:extLst>
                <a:ext uri="{FF2B5EF4-FFF2-40B4-BE49-F238E27FC236}">
                  <a16:creationId xmlns:a16="http://schemas.microsoft.com/office/drawing/2014/main" id="{60722DC9-961E-41C1-99DC-9D15590A6E99}"/>
                </a:ext>
              </a:extLst>
            </p:cNvPr>
            <p:cNvSpPr/>
            <p:nvPr/>
          </p:nvSpPr>
          <p:spPr bwMode="auto">
            <a:xfrm>
              <a:off x="623826" y="-1282461"/>
              <a:ext cx="467882" cy="626157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0" name="楕円 639">
              <a:extLst>
                <a:ext uri="{FF2B5EF4-FFF2-40B4-BE49-F238E27FC236}">
                  <a16:creationId xmlns:a16="http://schemas.microsoft.com/office/drawing/2014/main" id="{4D6D6998-EE2F-43E5-9712-5666BE802B41}"/>
                </a:ext>
              </a:extLst>
            </p:cNvPr>
            <p:cNvSpPr/>
            <p:nvPr/>
          </p:nvSpPr>
          <p:spPr bwMode="auto">
            <a:xfrm>
              <a:off x="-513756" y="-1121209"/>
              <a:ext cx="316057" cy="316057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1" name="楕円 640">
              <a:extLst>
                <a:ext uri="{FF2B5EF4-FFF2-40B4-BE49-F238E27FC236}">
                  <a16:creationId xmlns:a16="http://schemas.microsoft.com/office/drawing/2014/main" id="{5D1A07DE-8585-4C72-96E9-A0DE2A04389A}"/>
                </a:ext>
              </a:extLst>
            </p:cNvPr>
            <p:cNvSpPr/>
            <p:nvPr/>
          </p:nvSpPr>
          <p:spPr bwMode="auto">
            <a:xfrm>
              <a:off x="642941" y="-1121209"/>
              <a:ext cx="316057" cy="316057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2" name="月 641">
              <a:extLst>
                <a:ext uri="{FF2B5EF4-FFF2-40B4-BE49-F238E27FC236}">
                  <a16:creationId xmlns:a16="http://schemas.microsoft.com/office/drawing/2014/main" id="{2B39B602-5A86-48FF-9157-4BA2A9281DD8}"/>
                </a:ext>
              </a:extLst>
            </p:cNvPr>
            <p:cNvSpPr/>
            <p:nvPr/>
          </p:nvSpPr>
          <p:spPr bwMode="auto">
            <a:xfrm rot="16200000">
              <a:off x="122052" y="-509639"/>
              <a:ext cx="203755" cy="66305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3" name="月 642">
              <a:extLst>
                <a:ext uri="{FF2B5EF4-FFF2-40B4-BE49-F238E27FC236}">
                  <a16:creationId xmlns:a16="http://schemas.microsoft.com/office/drawing/2014/main" id="{1BBFC57C-B8A8-43B6-8379-A1ABE7C805B2}"/>
                </a:ext>
              </a:extLst>
            </p:cNvPr>
            <p:cNvSpPr/>
            <p:nvPr/>
          </p:nvSpPr>
          <p:spPr bwMode="auto">
            <a:xfrm rot="16200000">
              <a:off x="180338" y="-569703"/>
              <a:ext cx="82482" cy="215320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4" name="月 643">
              <a:extLst>
                <a:ext uri="{FF2B5EF4-FFF2-40B4-BE49-F238E27FC236}">
                  <a16:creationId xmlns:a16="http://schemas.microsoft.com/office/drawing/2014/main" id="{D371341B-DBFA-42A3-AA94-C955D9600424}"/>
                </a:ext>
              </a:extLst>
            </p:cNvPr>
            <p:cNvSpPr/>
            <p:nvPr/>
          </p:nvSpPr>
          <p:spPr bwMode="auto">
            <a:xfrm rot="5400000">
              <a:off x="-459547" y="-1601807"/>
              <a:ext cx="90451" cy="467881"/>
            </a:xfrm>
            <a:prstGeom prst="moon">
              <a:avLst>
                <a:gd name="adj" fmla="val 60765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5" name="月 644">
              <a:extLst>
                <a:ext uri="{FF2B5EF4-FFF2-40B4-BE49-F238E27FC236}">
                  <a16:creationId xmlns:a16="http://schemas.microsoft.com/office/drawing/2014/main" id="{841EEE9C-D70D-49E2-AA57-02956F9B82F0}"/>
                </a:ext>
              </a:extLst>
            </p:cNvPr>
            <p:cNvSpPr/>
            <p:nvPr/>
          </p:nvSpPr>
          <p:spPr bwMode="auto">
            <a:xfrm rot="5400000">
              <a:off x="812542" y="-1601807"/>
              <a:ext cx="90451" cy="467881"/>
            </a:xfrm>
            <a:prstGeom prst="moon">
              <a:avLst>
                <a:gd name="adj" fmla="val 60765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6" name="楕円 645">
              <a:extLst>
                <a:ext uri="{FF2B5EF4-FFF2-40B4-BE49-F238E27FC236}">
                  <a16:creationId xmlns:a16="http://schemas.microsoft.com/office/drawing/2014/main" id="{181AC134-E5F3-405D-A615-4D2506B932B6}"/>
                </a:ext>
              </a:extLst>
            </p:cNvPr>
            <p:cNvSpPr/>
            <p:nvPr/>
          </p:nvSpPr>
          <p:spPr bwMode="auto">
            <a:xfrm>
              <a:off x="-729080" y="-598248"/>
              <a:ext cx="230723" cy="94963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7" name="楕円 646">
              <a:extLst>
                <a:ext uri="{FF2B5EF4-FFF2-40B4-BE49-F238E27FC236}">
                  <a16:creationId xmlns:a16="http://schemas.microsoft.com/office/drawing/2014/main" id="{1AB2CEAE-68C7-4CF2-88C9-B8B2E763119C}"/>
                </a:ext>
              </a:extLst>
            </p:cNvPr>
            <p:cNvSpPr/>
            <p:nvPr/>
          </p:nvSpPr>
          <p:spPr bwMode="auto">
            <a:xfrm>
              <a:off x="941515" y="-598248"/>
              <a:ext cx="230723" cy="94963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48" name="グループ化 647">
              <a:extLst>
                <a:ext uri="{FF2B5EF4-FFF2-40B4-BE49-F238E27FC236}">
                  <a16:creationId xmlns:a16="http://schemas.microsoft.com/office/drawing/2014/main" id="{E89793A8-FFF2-486C-B323-3384A457F5B6}"/>
                </a:ext>
              </a:extLst>
            </p:cNvPr>
            <p:cNvGrpSpPr/>
            <p:nvPr/>
          </p:nvGrpSpPr>
          <p:grpSpPr>
            <a:xfrm>
              <a:off x="575178" y="-205442"/>
              <a:ext cx="845131" cy="1064927"/>
              <a:chOff x="5913961" y="1206738"/>
              <a:chExt cx="845131" cy="1064927"/>
            </a:xfrm>
          </p:grpSpPr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0E11C709-5744-4BBC-8671-E3FA7C31405A}"/>
                  </a:ext>
                </a:extLst>
              </p:cNvPr>
              <p:cNvSpPr/>
              <p:nvPr/>
            </p:nvSpPr>
            <p:spPr bwMode="auto">
              <a:xfrm rot="1832324">
                <a:off x="5992481" y="1413402"/>
                <a:ext cx="610920" cy="358416"/>
              </a:xfrm>
              <a:custGeom>
                <a:avLst/>
                <a:gdLst>
                  <a:gd name="connsiteX0" fmla="*/ 156404 w 502749"/>
                  <a:gd name="connsiteY0" fmla="*/ 19743 h 294954"/>
                  <a:gd name="connsiteX1" fmla="*/ 232665 w 502749"/>
                  <a:gd name="connsiteY1" fmla="*/ 980 h 294954"/>
                  <a:gd name="connsiteX2" fmla="*/ 500970 w 502749"/>
                  <a:gd name="connsiteY2" fmla="*/ 187334 h 294954"/>
                  <a:gd name="connsiteX3" fmla="*/ 502749 w 502749"/>
                  <a:gd name="connsiteY3" fmla="*/ 206257 h 294954"/>
                  <a:gd name="connsiteX4" fmla="*/ 366689 w 502749"/>
                  <a:gd name="connsiteY4" fmla="*/ 264211 h 294954"/>
                  <a:gd name="connsiteX5" fmla="*/ 366925 w 502749"/>
                  <a:gd name="connsiteY5" fmla="*/ 263299 h 294954"/>
                  <a:gd name="connsiteX6" fmla="*/ 362908 w 502749"/>
                  <a:gd name="connsiteY6" fmla="*/ 225458 h 294954"/>
                  <a:gd name="connsiteX7" fmla="*/ 245144 w 502749"/>
                  <a:gd name="connsiteY7" fmla="*/ 143664 h 294954"/>
                  <a:gd name="connsiteX8" fmla="*/ 143365 w 502749"/>
                  <a:gd name="connsiteY8" fmla="*/ 244658 h 294954"/>
                  <a:gd name="connsiteX9" fmla="*/ 141260 w 502749"/>
                  <a:gd name="connsiteY9" fmla="*/ 244458 h 294954"/>
                  <a:gd name="connsiteX10" fmla="*/ 139333 w 502749"/>
                  <a:gd name="connsiteY10" fmla="*/ 250665 h 294954"/>
                  <a:gd name="connsiteX11" fmla="*/ 72516 w 502749"/>
                  <a:gd name="connsiteY11" fmla="*/ 294954 h 294954"/>
                  <a:gd name="connsiteX12" fmla="*/ 1473 w 502749"/>
                  <a:gd name="connsiteY12" fmla="*/ 237053 h 294954"/>
                  <a:gd name="connsiteX13" fmla="*/ 872 w 502749"/>
                  <a:gd name="connsiteY13" fmla="*/ 231086 h 294954"/>
                  <a:gd name="connsiteX14" fmla="*/ 782 w 502749"/>
                  <a:gd name="connsiteY14" fmla="*/ 231077 h 294954"/>
                  <a:gd name="connsiteX15" fmla="*/ 840 w 502749"/>
                  <a:gd name="connsiteY15" fmla="*/ 230766 h 294954"/>
                  <a:gd name="connsiteX16" fmla="*/ 0 w 502749"/>
                  <a:gd name="connsiteY16" fmla="*/ 222438 h 294954"/>
                  <a:gd name="connsiteX17" fmla="*/ 5699 w 502749"/>
                  <a:gd name="connsiteY17" fmla="*/ 194212 h 294954"/>
                  <a:gd name="connsiteX18" fmla="*/ 8354 w 502749"/>
                  <a:gd name="connsiteY18" fmla="*/ 190274 h 294954"/>
                  <a:gd name="connsiteX19" fmla="*/ 9067 w 502749"/>
                  <a:gd name="connsiteY19" fmla="*/ 186434 h 294954"/>
                  <a:gd name="connsiteX20" fmla="*/ 156404 w 502749"/>
                  <a:gd name="connsiteY20" fmla="*/ 19743 h 294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02749" h="294954">
                    <a:moveTo>
                      <a:pt x="156404" y="19743"/>
                    </a:moveTo>
                    <a:cubicBezTo>
                      <a:pt x="180198" y="9791"/>
                      <a:pt x="205830" y="3326"/>
                      <a:pt x="232665" y="980"/>
                    </a:cubicBezTo>
                    <a:cubicBezTo>
                      <a:pt x="355342" y="-9749"/>
                      <a:pt x="468192" y="68632"/>
                      <a:pt x="500970" y="187334"/>
                    </a:cubicBezTo>
                    <a:lnTo>
                      <a:pt x="502749" y="206257"/>
                    </a:lnTo>
                    <a:lnTo>
                      <a:pt x="366689" y="264211"/>
                    </a:lnTo>
                    <a:lnTo>
                      <a:pt x="366925" y="263299"/>
                    </a:lnTo>
                    <a:cubicBezTo>
                      <a:pt x="367802" y="251138"/>
                      <a:pt x="366505" y="238483"/>
                      <a:pt x="362908" y="225458"/>
                    </a:cubicBezTo>
                    <a:cubicBezTo>
                      <a:pt x="348521" y="173358"/>
                      <a:pt x="298989" y="138955"/>
                      <a:pt x="245144" y="143664"/>
                    </a:cubicBezTo>
                    <a:cubicBezTo>
                      <a:pt x="191299" y="148373"/>
                      <a:pt x="148490" y="190851"/>
                      <a:pt x="143365" y="244658"/>
                    </a:cubicBezTo>
                    <a:lnTo>
                      <a:pt x="141260" y="244458"/>
                    </a:lnTo>
                    <a:lnTo>
                      <a:pt x="139333" y="250665"/>
                    </a:lnTo>
                    <a:cubicBezTo>
                      <a:pt x="128325" y="276692"/>
                      <a:pt x="102553" y="294954"/>
                      <a:pt x="72516" y="294954"/>
                    </a:cubicBezTo>
                    <a:cubicBezTo>
                      <a:pt x="37473" y="294954"/>
                      <a:pt x="8235" y="270097"/>
                      <a:pt x="1473" y="237053"/>
                    </a:cubicBezTo>
                    <a:lnTo>
                      <a:pt x="872" y="231086"/>
                    </a:lnTo>
                    <a:lnTo>
                      <a:pt x="782" y="231077"/>
                    </a:lnTo>
                    <a:cubicBezTo>
                      <a:pt x="801" y="230974"/>
                      <a:pt x="821" y="230870"/>
                      <a:pt x="840" y="230766"/>
                    </a:cubicBezTo>
                    <a:lnTo>
                      <a:pt x="0" y="222438"/>
                    </a:lnTo>
                    <a:cubicBezTo>
                      <a:pt x="0" y="212426"/>
                      <a:pt x="2029" y="202888"/>
                      <a:pt x="5699" y="194212"/>
                    </a:cubicBezTo>
                    <a:lnTo>
                      <a:pt x="8354" y="190274"/>
                    </a:lnTo>
                    <a:lnTo>
                      <a:pt x="9067" y="186434"/>
                    </a:lnTo>
                    <a:cubicBezTo>
                      <a:pt x="30192" y="110836"/>
                      <a:pt x="85024" y="49598"/>
                      <a:pt x="156404" y="1974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D7210B43-871D-42A8-BCAB-FFEB282FE28C}"/>
                  </a:ext>
                </a:extLst>
              </p:cNvPr>
              <p:cNvSpPr/>
              <p:nvPr/>
            </p:nvSpPr>
            <p:spPr bwMode="auto">
              <a:xfrm rot="10800000" flipH="1">
                <a:off x="6335935" y="1206738"/>
                <a:ext cx="235724" cy="535292"/>
              </a:xfrm>
              <a:custGeom>
                <a:avLst/>
                <a:gdLst>
                  <a:gd name="connsiteX0" fmla="*/ 70445 w 214386"/>
                  <a:gd name="connsiteY0" fmla="*/ 484921 h 486836"/>
                  <a:gd name="connsiteX1" fmla="*/ 27986 w 214386"/>
                  <a:gd name="connsiteY1" fmla="*/ 479331 h 486836"/>
                  <a:gd name="connsiteX2" fmla="*/ 7505 w 214386"/>
                  <a:gd name="connsiteY2" fmla="*/ 402896 h 486836"/>
                  <a:gd name="connsiteX3" fmla="*/ 97806 w 214386"/>
                  <a:gd name="connsiteY3" fmla="*/ 246491 h 486836"/>
                  <a:gd name="connsiteX4" fmla="*/ 97806 w 214386"/>
                  <a:gd name="connsiteY4" fmla="*/ 58290 h 486836"/>
                  <a:gd name="connsiteX5" fmla="*/ 156096 w 214386"/>
                  <a:gd name="connsiteY5" fmla="*/ 0 h 486836"/>
                  <a:gd name="connsiteX6" fmla="*/ 214386 w 214386"/>
                  <a:gd name="connsiteY6" fmla="*/ 58290 h 486836"/>
                  <a:gd name="connsiteX7" fmla="*/ 214386 w 214386"/>
                  <a:gd name="connsiteY7" fmla="*/ 254666 h 486836"/>
                  <a:gd name="connsiteX8" fmla="*/ 209806 w 214386"/>
                  <a:gd name="connsiteY8" fmla="*/ 277355 h 486836"/>
                  <a:gd name="connsiteX9" fmla="*/ 205061 w 214386"/>
                  <a:gd name="connsiteY9" fmla="*/ 284393 h 486836"/>
                  <a:gd name="connsiteX10" fmla="*/ 204945 w 214386"/>
                  <a:gd name="connsiteY10" fmla="*/ 284738 h 486836"/>
                  <a:gd name="connsiteX11" fmla="*/ 104421 w 214386"/>
                  <a:gd name="connsiteY11" fmla="*/ 458850 h 486836"/>
                  <a:gd name="connsiteX12" fmla="*/ 70445 w 214386"/>
                  <a:gd name="connsiteY12" fmla="*/ 484921 h 4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86" h="486836">
                    <a:moveTo>
                      <a:pt x="70445" y="484921"/>
                    </a:moveTo>
                    <a:cubicBezTo>
                      <a:pt x="56613" y="488627"/>
                      <a:pt x="41367" y="487057"/>
                      <a:pt x="27986" y="479331"/>
                    </a:cubicBezTo>
                    <a:cubicBezTo>
                      <a:pt x="1223" y="463879"/>
                      <a:pt x="-7946" y="429659"/>
                      <a:pt x="7505" y="402896"/>
                    </a:cubicBezTo>
                    <a:lnTo>
                      <a:pt x="97806" y="246491"/>
                    </a:lnTo>
                    <a:lnTo>
                      <a:pt x="97806" y="58290"/>
                    </a:lnTo>
                    <a:cubicBezTo>
                      <a:pt x="97806" y="26097"/>
                      <a:pt x="123903" y="0"/>
                      <a:pt x="156096" y="0"/>
                    </a:cubicBezTo>
                    <a:cubicBezTo>
                      <a:pt x="188289" y="0"/>
                      <a:pt x="214386" y="26097"/>
                      <a:pt x="214386" y="58290"/>
                    </a:cubicBezTo>
                    <a:lnTo>
                      <a:pt x="214386" y="254666"/>
                    </a:lnTo>
                    <a:cubicBezTo>
                      <a:pt x="214386" y="262714"/>
                      <a:pt x="212755" y="270382"/>
                      <a:pt x="209806" y="277355"/>
                    </a:cubicBezTo>
                    <a:lnTo>
                      <a:pt x="205061" y="284393"/>
                    </a:lnTo>
                    <a:lnTo>
                      <a:pt x="204945" y="284738"/>
                    </a:lnTo>
                    <a:lnTo>
                      <a:pt x="104421" y="458850"/>
                    </a:lnTo>
                    <a:cubicBezTo>
                      <a:pt x="96695" y="472232"/>
                      <a:pt x="84277" y="481215"/>
                      <a:pt x="70445" y="4849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C8AC30CB-78B0-4DDD-BAC1-CB98779A9D4A}"/>
                  </a:ext>
                </a:extLst>
              </p:cNvPr>
              <p:cNvSpPr/>
              <p:nvPr/>
            </p:nvSpPr>
            <p:spPr bwMode="auto">
              <a:xfrm rot="12600000" flipH="1">
                <a:off x="6408650" y="1214581"/>
                <a:ext cx="251166" cy="620492"/>
              </a:xfrm>
              <a:custGeom>
                <a:avLst/>
                <a:gdLst>
                  <a:gd name="connsiteX0" fmla="*/ 70445 w 214386"/>
                  <a:gd name="connsiteY0" fmla="*/ 484921 h 486836"/>
                  <a:gd name="connsiteX1" fmla="*/ 27986 w 214386"/>
                  <a:gd name="connsiteY1" fmla="*/ 479331 h 486836"/>
                  <a:gd name="connsiteX2" fmla="*/ 7505 w 214386"/>
                  <a:gd name="connsiteY2" fmla="*/ 402896 h 486836"/>
                  <a:gd name="connsiteX3" fmla="*/ 97806 w 214386"/>
                  <a:gd name="connsiteY3" fmla="*/ 246491 h 486836"/>
                  <a:gd name="connsiteX4" fmla="*/ 97806 w 214386"/>
                  <a:gd name="connsiteY4" fmla="*/ 58290 h 486836"/>
                  <a:gd name="connsiteX5" fmla="*/ 156096 w 214386"/>
                  <a:gd name="connsiteY5" fmla="*/ 0 h 486836"/>
                  <a:gd name="connsiteX6" fmla="*/ 214386 w 214386"/>
                  <a:gd name="connsiteY6" fmla="*/ 58290 h 486836"/>
                  <a:gd name="connsiteX7" fmla="*/ 214386 w 214386"/>
                  <a:gd name="connsiteY7" fmla="*/ 254666 h 486836"/>
                  <a:gd name="connsiteX8" fmla="*/ 209806 w 214386"/>
                  <a:gd name="connsiteY8" fmla="*/ 277355 h 486836"/>
                  <a:gd name="connsiteX9" fmla="*/ 205061 w 214386"/>
                  <a:gd name="connsiteY9" fmla="*/ 284393 h 486836"/>
                  <a:gd name="connsiteX10" fmla="*/ 204945 w 214386"/>
                  <a:gd name="connsiteY10" fmla="*/ 284738 h 486836"/>
                  <a:gd name="connsiteX11" fmla="*/ 104421 w 214386"/>
                  <a:gd name="connsiteY11" fmla="*/ 458850 h 486836"/>
                  <a:gd name="connsiteX12" fmla="*/ 70445 w 214386"/>
                  <a:gd name="connsiteY12" fmla="*/ 484921 h 4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4386" h="486836">
                    <a:moveTo>
                      <a:pt x="70445" y="484921"/>
                    </a:moveTo>
                    <a:cubicBezTo>
                      <a:pt x="56613" y="488627"/>
                      <a:pt x="41367" y="487057"/>
                      <a:pt x="27986" y="479331"/>
                    </a:cubicBezTo>
                    <a:cubicBezTo>
                      <a:pt x="1223" y="463879"/>
                      <a:pt x="-7946" y="429659"/>
                      <a:pt x="7505" y="402896"/>
                    </a:cubicBezTo>
                    <a:lnTo>
                      <a:pt x="97806" y="246491"/>
                    </a:lnTo>
                    <a:lnTo>
                      <a:pt x="97806" y="58290"/>
                    </a:lnTo>
                    <a:cubicBezTo>
                      <a:pt x="97806" y="26097"/>
                      <a:pt x="123903" y="0"/>
                      <a:pt x="156096" y="0"/>
                    </a:cubicBezTo>
                    <a:cubicBezTo>
                      <a:pt x="188289" y="0"/>
                      <a:pt x="214386" y="26097"/>
                      <a:pt x="214386" y="58290"/>
                    </a:cubicBezTo>
                    <a:lnTo>
                      <a:pt x="214386" y="254666"/>
                    </a:lnTo>
                    <a:cubicBezTo>
                      <a:pt x="214386" y="262714"/>
                      <a:pt x="212755" y="270382"/>
                      <a:pt x="209806" y="277355"/>
                    </a:cubicBezTo>
                    <a:lnTo>
                      <a:pt x="205061" y="284393"/>
                    </a:lnTo>
                    <a:lnTo>
                      <a:pt x="204945" y="284738"/>
                    </a:lnTo>
                    <a:lnTo>
                      <a:pt x="104421" y="458850"/>
                    </a:lnTo>
                    <a:cubicBezTo>
                      <a:pt x="96695" y="472232"/>
                      <a:pt x="84277" y="481215"/>
                      <a:pt x="70445" y="4849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7F39A8F3-B527-45C5-840F-A9C6C86BFD3B}"/>
                  </a:ext>
                </a:extLst>
              </p:cNvPr>
              <p:cNvSpPr/>
              <p:nvPr/>
            </p:nvSpPr>
            <p:spPr bwMode="auto">
              <a:xfrm>
                <a:off x="5913961" y="1367340"/>
                <a:ext cx="845131" cy="904325"/>
              </a:xfrm>
              <a:custGeom>
                <a:avLst/>
                <a:gdLst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392759 w 845131"/>
                  <a:gd name="connsiteY27" fmla="*/ 386592 h 904325"/>
                  <a:gd name="connsiteX28" fmla="*/ 543491 w 845131"/>
                  <a:gd name="connsiteY28" fmla="*/ 293694 h 904325"/>
                  <a:gd name="connsiteX29" fmla="*/ 584607 w 845131"/>
                  <a:gd name="connsiteY29" fmla="*/ 301412 h 904325"/>
                  <a:gd name="connsiteX30" fmla="*/ 676539 w 845131"/>
                  <a:gd name="connsiteY30" fmla="*/ 215933 h 904325"/>
                  <a:gd name="connsiteX31" fmla="*/ 726811 w 845131"/>
                  <a:gd name="connsiteY31" fmla="*/ 41485 h 904325"/>
                  <a:gd name="connsiteX32" fmla="*/ 776663 w 845131"/>
                  <a:gd name="connsiteY32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543491 w 845131"/>
                  <a:gd name="connsiteY27" fmla="*/ 293694 h 904325"/>
                  <a:gd name="connsiteX28" fmla="*/ 584607 w 845131"/>
                  <a:gd name="connsiteY28" fmla="*/ 301412 h 904325"/>
                  <a:gd name="connsiteX29" fmla="*/ 676539 w 845131"/>
                  <a:gd name="connsiteY29" fmla="*/ 215933 h 904325"/>
                  <a:gd name="connsiteX30" fmla="*/ 726811 w 845131"/>
                  <a:gd name="connsiteY30" fmla="*/ 41485 h 904325"/>
                  <a:gd name="connsiteX31" fmla="*/ 776663 w 845131"/>
                  <a:gd name="connsiteY31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78415 w 845131"/>
                  <a:gd name="connsiteY13" fmla="*/ 610277 h 904325"/>
                  <a:gd name="connsiteX14" fmla="*/ 312522 w 845131"/>
                  <a:gd name="connsiteY14" fmla="*/ 620869 h 904325"/>
                  <a:gd name="connsiteX15" fmla="*/ 21278 w 845131"/>
                  <a:gd name="connsiteY15" fmla="*/ 439795 h 904325"/>
                  <a:gd name="connsiteX16" fmla="*/ 14513 w 845131"/>
                  <a:gd name="connsiteY16" fmla="*/ 419357 h 904325"/>
                  <a:gd name="connsiteX17" fmla="*/ 6216 w 845131"/>
                  <a:gd name="connsiteY17" fmla="*/ 406550 h 904325"/>
                  <a:gd name="connsiteX18" fmla="*/ 6869 w 845131"/>
                  <a:gd name="connsiteY18" fmla="*/ 341032 h 904325"/>
                  <a:gd name="connsiteX19" fmla="*/ 85884 w 845131"/>
                  <a:gd name="connsiteY19" fmla="*/ 288951 h 904325"/>
                  <a:gd name="connsiteX20" fmla="*/ 119177 w 845131"/>
                  <a:gd name="connsiteY20" fmla="*/ 295820 h 904325"/>
                  <a:gd name="connsiteX21" fmla="*/ 165043 w 845131"/>
                  <a:gd name="connsiteY21" fmla="*/ 342611 h 904325"/>
                  <a:gd name="connsiteX22" fmla="*/ 166611 w 845131"/>
                  <a:gd name="connsiteY22" fmla="*/ 350739 h 904325"/>
                  <a:gd name="connsiteX23" fmla="*/ 169024 w 845131"/>
                  <a:gd name="connsiteY23" fmla="*/ 350171 h 904325"/>
                  <a:gd name="connsiteX24" fmla="*/ 304249 w 845131"/>
                  <a:gd name="connsiteY24" fmla="*/ 451984 h 904325"/>
                  <a:gd name="connsiteX25" fmla="*/ 349418 w 845131"/>
                  <a:gd name="connsiteY25" fmla="*/ 441664 h 904325"/>
                  <a:gd name="connsiteX26" fmla="*/ 385907 w 845131"/>
                  <a:gd name="connsiteY26" fmla="*/ 418147 h 904325"/>
                  <a:gd name="connsiteX27" fmla="*/ 584607 w 845131"/>
                  <a:gd name="connsiteY27" fmla="*/ 301412 h 904325"/>
                  <a:gd name="connsiteX28" fmla="*/ 676539 w 845131"/>
                  <a:gd name="connsiteY28" fmla="*/ 215933 h 904325"/>
                  <a:gd name="connsiteX29" fmla="*/ 726811 w 845131"/>
                  <a:gd name="connsiteY29" fmla="*/ 41485 h 904325"/>
                  <a:gd name="connsiteX30" fmla="*/ 776663 w 845131"/>
                  <a:gd name="connsiteY30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79904 w 845131"/>
                  <a:gd name="connsiteY12" fmla="*/ 609684 h 904325"/>
                  <a:gd name="connsiteX13" fmla="*/ 312522 w 845131"/>
                  <a:gd name="connsiteY13" fmla="*/ 620869 h 904325"/>
                  <a:gd name="connsiteX14" fmla="*/ 21278 w 845131"/>
                  <a:gd name="connsiteY14" fmla="*/ 439795 h 904325"/>
                  <a:gd name="connsiteX15" fmla="*/ 14513 w 845131"/>
                  <a:gd name="connsiteY15" fmla="*/ 419357 h 904325"/>
                  <a:gd name="connsiteX16" fmla="*/ 6216 w 845131"/>
                  <a:gd name="connsiteY16" fmla="*/ 406550 h 904325"/>
                  <a:gd name="connsiteX17" fmla="*/ 6869 w 845131"/>
                  <a:gd name="connsiteY17" fmla="*/ 341032 h 904325"/>
                  <a:gd name="connsiteX18" fmla="*/ 85884 w 845131"/>
                  <a:gd name="connsiteY18" fmla="*/ 288951 h 904325"/>
                  <a:gd name="connsiteX19" fmla="*/ 119177 w 845131"/>
                  <a:gd name="connsiteY19" fmla="*/ 295820 h 904325"/>
                  <a:gd name="connsiteX20" fmla="*/ 165043 w 845131"/>
                  <a:gd name="connsiteY20" fmla="*/ 342611 h 904325"/>
                  <a:gd name="connsiteX21" fmla="*/ 166611 w 845131"/>
                  <a:gd name="connsiteY21" fmla="*/ 350739 h 904325"/>
                  <a:gd name="connsiteX22" fmla="*/ 169024 w 845131"/>
                  <a:gd name="connsiteY22" fmla="*/ 350171 h 904325"/>
                  <a:gd name="connsiteX23" fmla="*/ 304249 w 845131"/>
                  <a:gd name="connsiteY23" fmla="*/ 451984 h 904325"/>
                  <a:gd name="connsiteX24" fmla="*/ 349418 w 845131"/>
                  <a:gd name="connsiteY24" fmla="*/ 441664 h 904325"/>
                  <a:gd name="connsiteX25" fmla="*/ 385907 w 845131"/>
                  <a:gd name="connsiteY25" fmla="*/ 418147 h 904325"/>
                  <a:gd name="connsiteX26" fmla="*/ 584607 w 845131"/>
                  <a:gd name="connsiteY26" fmla="*/ 301412 h 904325"/>
                  <a:gd name="connsiteX27" fmla="*/ 676539 w 845131"/>
                  <a:gd name="connsiteY27" fmla="*/ 215933 h 904325"/>
                  <a:gd name="connsiteX28" fmla="*/ 726811 w 845131"/>
                  <a:gd name="connsiteY28" fmla="*/ 41485 h 904325"/>
                  <a:gd name="connsiteX29" fmla="*/ 776663 w 845131"/>
                  <a:gd name="connsiteY29" fmla="*/ 530 h 904325"/>
                  <a:gd name="connsiteX0" fmla="*/ 776663 w 845131"/>
                  <a:gd name="connsiteY0" fmla="*/ 530 h 904325"/>
                  <a:gd name="connsiteX1" fmla="*/ 800513 w 845131"/>
                  <a:gd name="connsiteY1" fmla="*/ 1920 h 904325"/>
                  <a:gd name="connsiteX2" fmla="*/ 837054 w 845131"/>
                  <a:gd name="connsiteY2" fmla="*/ 27990 h 904325"/>
                  <a:gd name="connsiteX3" fmla="*/ 843066 w 845131"/>
                  <a:gd name="connsiteY3" fmla="*/ 70450 h 904325"/>
                  <a:gd name="connsiteX4" fmla="*/ 787103 w 845131"/>
                  <a:gd name="connsiteY4" fmla="*/ 264647 h 904325"/>
                  <a:gd name="connsiteX5" fmla="*/ 786929 w 845131"/>
                  <a:gd name="connsiteY5" fmla="*/ 264973 h 904325"/>
                  <a:gd name="connsiteX6" fmla="*/ 785185 w 845131"/>
                  <a:gd name="connsiteY6" fmla="*/ 273305 h 904325"/>
                  <a:gd name="connsiteX7" fmla="*/ 771414 w 845131"/>
                  <a:gd name="connsiteY7" fmla="*/ 292587 h 904325"/>
                  <a:gd name="connsiteX8" fmla="*/ 707080 w 845131"/>
                  <a:gd name="connsiteY8" fmla="*/ 445798 h 904325"/>
                  <a:gd name="connsiteX9" fmla="*/ 707080 w 845131"/>
                  <a:gd name="connsiteY9" fmla="*/ 752220 h 904325"/>
                  <a:gd name="connsiteX10" fmla="*/ 543491 w 845131"/>
                  <a:gd name="connsiteY10" fmla="*/ 904325 h 904325"/>
                  <a:gd name="connsiteX11" fmla="*/ 379904 w 845131"/>
                  <a:gd name="connsiteY11" fmla="*/ 752221 h 904325"/>
                  <a:gd name="connsiteX12" fmla="*/ 312522 w 845131"/>
                  <a:gd name="connsiteY12" fmla="*/ 620869 h 904325"/>
                  <a:gd name="connsiteX13" fmla="*/ 21278 w 845131"/>
                  <a:gd name="connsiteY13" fmla="*/ 439795 h 904325"/>
                  <a:gd name="connsiteX14" fmla="*/ 14513 w 845131"/>
                  <a:gd name="connsiteY14" fmla="*/ 419357 h 904325"/>
                  <a:gd name="connsiteX15" fmla="*/ 6216 w 845131"/>
                  <a:gd name="connsiteY15" fmla="*/ 406550 h 904325"/>
                  <a:gd name="connsiteX16" fmla="*/ 6869 w 845131"/>
                  <a:gd name="connsiteY16" fmla="*/ 341032 h 904325"/>
                  <a:gd name="connsiteX17" fmla="*/ 85884 w 845131"/>
                  <a:gd name="connsiteY17" fmla="*/ 288951 h 904325"/>
                  <a:gd name="connsiteX18" fmla="*/ 119177 w 845131"/>
                  <a:gd name="connsiteY18" fmla="*/ 295820 h 904325"/>
                  <a:gd name="connsiteX19" fmla="*/ 165043 w 845131"/>
                  <a:gd name="connsiteY19" fmla="*/ 342611 h 904325"/>
                  <a:gd name="connsiteX20" fmla="*/ 166611 w 845131"/>
                  <a:gd name="connsiteY20" fmla="*/ 350739 h 904325"/>
                  <a:gd name="connsiteX21" fmla="*/ 169024 w 845131"/>
                  <a:gd name="connsiteY21" fmla="*/ 350171 h 904325"/>
                  <a:gd name="connsiteX22" fmla="*/ 304249 w 845131"/>
                  <a:gd name="connsiteY22" fmla="*/ 451984 h 904325"/>
                  <a:gd name="connsiteX23" fmla="*/ 349418 w 845131"/>
                  <a:gd name="connsiteY23" fmla="*/ 441664 h 904325"/>
                  <a:gd name="connsiteX24" fmla="*/ 385907 w 845131"/>
                  <a:gd name="connsiteY24" fmla="*/ 418147 h 904325"/>
                  <a:gd name="connsiteX25" fmla="*/ 584607 w 845131"/>
                  <a:gd name="connsiteY25" fmla="*/ 301412 h 904325"/>
                  <a:gd name="connsiteX26" fmla="*/ 676539 w 845131"/>
                  <a:gd name="connsiteY26" fmla="*/ 215933 h 904325"/>
                  <a:gd name="connsiteX27" fmla="*/ 726811 w 845131"/>
                  <a:gd name="connsiteY27" fmla="*/ 41485 h 904325"/>
                  <a:gd name="connsiteX28" fmla="*/ 776663 w 845131"/>
                  <a:gd name="connsiteY28" fmla="*/ 530 h 90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45131" h="904325">
                    <a:moveTo>
                      <a:pt x="776663" y="530"/>
                    </a:moveTo>
                    <a:cubicBezTo>
                      <a:pt x="784406" y="-472"/>
                      <a:pt x="792487" y="-80"/>
                      <a:pt x="800513" y="1920"/>
                    </a:cubicBezTo>
                    <a:cubicBezTo>
                      <a:pt x="816565" y="5919"/>
                      <a:pt x="829354" y="15589"/>
                      <a:pt x="837054" y="27990"/>
                    </a:cubicBezTo>
                    <a:cubicBezTo>
                      <a:pt x="844755" y="40392"/>
                      <a:pt x="847367" y="55524"/>
                      <a:pt x="843066" y="70450"/>
                    </a:cubicBezTo>
                    <a:lnTo>
                      <a:pt x="787103" y="264647"/>
                    </a:lnTo>
                    <a:cubicBezTo>
                      <a:pt x="787046" y="264756"/>
                      <a:pt x="786987" y="264864"/>
                      <a:pt x="786929" y="264973"/>
                    </a:cubicBezTo>
                    <a:lnTo>
                      <a:pt x="785185" y="273305"/>
                    </a:lnTo>
                    <a:cubicBezTo>
                      <a:pt x="782126" y="280321"/>
                      <a:pt x="777534" y="286896"/>
                      <a:pt x="771414" y="292587"/>
                    </a:cubicBezTo>
                    <a:lnTo>
                      <a:pt x="707080" y="445798"/>
                    </a:lnTo>
                    <a:lnTo>
                      <a:pt x="707080" y="752220"/>
                    </a:lnTo>
                    <a:cubicBezTo>
                      <a:pt x="707080" y="836226"/>
                      <a:pt x="633839" y="904325"/>
                      <a:pt x="543491" y="904325"/>
                    </a:cubicBezTo>
                    <a:cubicBezTo>
                      <a:pt x="453146" y="904325"/>
                      <a:pt x="379904" y="836225"/>
                      <a:pt x="379904" y="752221"/>
                    </a:cubicBezTo>
                    <a:lnTo>
                      <a:pt x="312522" y="620869"/>
                    </a:lnTo>
                    <a:cubicBezTo>
                      <a:pt x="185470" y="627092"/>
                      <a:pt x="70377" y="553173"/>
                      <a:pt x="21278" y="439795"/>
                    </a:cubicBezTo>
                    <a:lnTo>
                      <a:pt x="14513" y="419357"/>
                    </a:lnTo>
                    <a:lnTo>
                      <a:pt x="6216" y="406550"/>
                    </a:lnTo>
                    <a:cubicBezTo>
                      <a:pt x="-1966" y="386227"/>
                      <a:pt x="-2395" y="362781"/>
                      <a:pt x="6869" y="341032"/>
                    </a:cubicBezTo>
                    <a:cubicBezTo>
                      <a:pt x="20765" y="308408"/>
                      <a:pt x="52523" y="288867"/>
                      <a:pt x="85884" y="288951"/>
                    </a:cubicBezTo>
                    <a:cubicBezTo>
                      <a:pt x="97004" y="288979"/>
                      <a:pt x="108303" y="291188"/>
                      <a:pt x="119177" y="295820"/>
                    </a:cubicBezTo>
                    <a:cubicBezTo>
                      <a:pt x="140926" y="305084"/>
                      <a:pt x="156862" y="322287"/>
                      <a:pt x="165043" y="342611"/>
                    </a:cubicBezTo>
                    <a:lnTo>
                      <a:pt x="166611" y="350739"/>
                    </a:lnTo>
                    <a:lnTo>
                      <a:pt x="169024" y="350171"/>
                    </a:lnTo>
                    <a:cubicBezTo>
                      <a:pt x="183641" y="412283"/>
                      <a:pt x="240518" y="455105"/>
                      <a:pt x="304249" y="451984"/>
                    </a:cubicBezTo>
                    <a:cubicBezTo>
                      <a:pt x="320183" y="451204"/>
                      <a:pt x="335409" y="447607"/>
                      <a:pt x="349418" y="441664"/>
                    </a:cubicBezTo>
                    <a:lnTo>
                      <a:pt x="385907" y="418147"/>
                    </a:lnTo>
                    <a:lnTo>
                      <a:pt x="584607" y="301412"/>
                    </a:lnTo>
                    <a:lnTo>
                      <a:pt x="676539" y="215933"/>
                    </a:lnTo>
                    <a:lnTo>
                      <a:pt x="726811" y="41485"/>
                    </a:lnTo>
                    <a:cubicBezTo>
                      <a:pt x="733262" y="19098"/>
                      <a:pt x="753436" y="3538"/>
                      <a:pt x="776663" y="53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58" name="グループ化 657">
            <a:extLst>
              <a:ext uri="{FF2B5EF4-FFF2-40B4-BE49-F238E27FC236}">
                <a16:creationId xmlns:a16="http://schemas.microsoft.com/office/drawing/2014/main" id="{21ABE471-AA89-472E-93C0-D74F2B4644E7}"/>
              </a:ext>
            </a:extLst>
          </p:cNvPr>
          <p:cNvGrpSpPr>
            <a:grpSpLocks noChangeAspect="1"/>
          </p:cNvGrpSpPr>
          <p:nvPr/>
        </p:nvGrpSpPr>
        <p:grpSpPr>
          <a:xfrm>
            <a:off x="8146870" y="2707750"/>
            <a:ext cx="1063525" cy="1655270"/>
            <a:chOff x="2790213" y="-2366172"/>
            <a:chExt cx="3053896" cy="4753085"/>
          </a:xfrm>
        </p:grpSpPr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E9A28DA4-27C1-42F2-922E-1F406ACE096B}"/>
                </a:ext>
              </a:extLst>
            </p:cNvPr>
            <p:cNvGrpSpPr/>
            <p:nvPr/>
          </p:nvGrpSpPr>
          <p:grpSpPr>
            <a:xfrm>
              <a:off x="3005468" y="-2366172"/>
              <a:ext cx="2624011" cy="4753085"/>
              <a:chOff x="5821860" y="1256031"/>
              <a:chExt cx="2624011" cy="4753085"/>
            </a:xfrm>
          </p:grpSpPr>
          <p:sp>
            <p:nvSpPr>
              <p:cNvPr id="671" name="フローチャート: 論理積ゲート 670">
                <a:extLst>
                  <a:ext uri="{FF2B5EF4-FFF2-40B4-BE49-F238E27FC236}">
                    <a16:creationId xmlns:a16="http://schemas.microsoft.com/office/drawing/2014/main" id="{EC4FE592-E8C9-4DA1-ADB4-5435B8950341}"/>
                  </a:ext>
                </a:extLst>
              </p:cNvPr>
              <p:cNvSpPr/>
              <p:nvPr/>
            </p:nvSpPr>
            <p:spPr bwMode="auto">
              <a:xfrm rot="16200000">
                <a:off x="5879463" y="1256031"/>
                <a:ext cx="2519760" cy="2519760"/>
              </a:xfrm>
              <a:prstGeom prst="flowChartDelay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2" name="楕円 671">
                <a:extLst>
                  <a:ext uri="{FF2B5EF4-FFF2-40B4-BE49-F238E27FC236}">
                    <a16:creationId xmlns:a16="http://schemas.microsoft.com/office/drawing/2014/main" id="{F5B7AEE1-748F-4DAA-9B5C-1E7E3776BF0F}"/>
                  </a:ext>
                </a:extLst>
              </p:cNvPr>
              <p:cNvSpPr/>
              <p:nvPr/>
            </p:nvSpPr>
            <p:spPr bwMode="auto">
              <a:xfrm rot="20700000">
                <a:off x="5821860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3" name="四角形: 角を丸くする 672">
                <a:extLst>
                  <a:ext uri="{FF2B5EF4-FFF2-40B4-BE49-F238E27FC236}">
                    <a16:creationId xmlns:a16="http://schemas.microsoft.com/office/drawing/2014/main" id="{90160BF3-94A3-44AA-A5F4-729DD9E46C47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C95EB262-2855-4E81-B54F-DCE1694B60FF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5" name="四角形: 角を丸くする 674">
                <a:extLst>
                  <a:ext uri="{FF2B5EF4-FFF2-40B4-BE49-F238E27FC236}">
                    <a16:creationId xmlns:a16="http://schemas.microsoft.com/office/drawing/2014/main" id="{C6FA1893-DAD2-4A60-AE8A-34DA9A8D9B10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FFFBEF26-0C1C-4D70-8D8B-58BEBA35C56E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7" name="台形 676">
                <a:extLst>
                  <a:ext uri="{FF2B5EF4-FFF2-40B4-BE49-F238E27FC236}">
                    <a16:creationId xmlns:a16="http://schemas.microsoft.com/office/drawing/2014/main" id="{ED875212-60AD-435E-860B-A6589784167E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solidFill>
                <a:srgbClr val="2D2D8A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5ED04C54-15E8-4F0B-A479-B2DF7B01FB73}"/>
                  </a:ext>
                </a:extLst>
              </p:cNvPr>
              <p:cNvSpPr/>
              <p:nvPr/>
            </p:nvSpPr>
            <p:spPr bwMode="auto">
              <a:xfrm>
                <a:off x="6672621" y="3808586"/>
                <a:ext cx="922490" cy="981625"/>
              </a:xfrm>
              <a:custGeom>
                <a:avLst/>
                <a:gdLst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510424 w 922490"/>
                  <a:gd name="connsiteY4" fmla="*/ 981625 h 981625"/>
                  <a:gd name="connsiteX5" fmla="*/ 458587 w 922490"/>
                  <a:gd name="connsiteY5" fmla="*/ 935570 h 981625"/>
                  <a:gd name="connsiteX6" fmla="*/ 406751 w 922490"/>
                  <a:gd name="connsiteY6" fmla="*/ 981625 h 981625"/>
                  <a:gd name="connsiteX7" fmla="*/ 0 w 922490"/>
                  <a:gd name="connsiteY7" fmla="*/ 981625 h 981625"/>
                  <a:gd name="connsiteX8" fmla="*/ 0 w 922490"/>
                  <a:gd name="connsiteY8" fmla="*/ 292715 h 981625"/>
                  <a:gd name="connsiteX9" fmla="*/ 292715 w 922490"/>
                  <a:gd name="connsiteY9" fmla="*/ 0 h 981625"/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510424 w 922490"/>
                  <a:gd name="connsiteY4" fmla="*/ 981625 h 981625"/>
                  <a:gd name="connsiteX5" fmla="*/ 406751 w 922490"/>
                  <a:gd name="connsiteY5" fmla="*/ 981625 h 981625"/>
                  <a:gd name="connsiteX6" fmla="*/ 0 w 922490"/>
                  <a:gd name="connsiteY6" fmla="*/ 981625 h 981625"/>
                  <a:gd name="connsiteX7" fmla="*/ 0 w 922490"/>
                  <a:gd name="connsiteY7" fmla="*/ 292715 h 981625"/>
                  <a:gd name="connsiteX8" fmla="*/ 292715 w 922490"/>
                  <a:gd name="connsiteY8" fmla="*/ 0 h 981625"/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510424 w 922490"/>
                  <a:gd name="connsiteY4" fmla="*/ 981625 h 981625"/>
                  <a:gd name="connsiteX5" fmla="*/ 0 w 922490"/>
                  <a:gd name="connsiteY5" fmla="*/ 981625 h 981625"/>
                  <a:gd name="connsiteX6" fmla="*/ 0 w 922490"/>
                  <a:gd name="connsiteY6" fmla="*/ 292715 h 981625"/>
                  <a:gd name="connsiteX7" fmla="*/ 292715 w 922490"/>
                  <a:gd name="connsiteY7" fmla="*/ 0 h 981625"/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0 w 922490"/>
                  <a:gd name="connsiteY4" fmla="*/ 981625 h 981625"/>
                  <a:gd name="connsiteX5" fmla="*/ 0 w 922490"/>
                  <a:gd name="connsiteY5" fmla="*/ 292715 h 981625"/>
                  <a:gd name="connsiteX6" fmla="*/ 292715 w 922490"/>
                  <a:gd name="connsiteY6" fmla="*/ 0 h 98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2490" h="981625">
                    <a:moveTo>
                      <a:pt x="292715" y="0"/>
                    </a:moveTo>
                    <a:lnTo>
                      <a:pt x="629775" y="0"/>
                    </a:lnTo>
                    <a:cubicBezTo>
                      <a:pt x="791437" y="0"/>
                      <a:pt x="922490" y="131053"/>
                      <a:pt x="922490" y="292715"/>
                    </a:cubicBezTo>
                    <a:lnTo>
                      <a:pt x="922490" y="981625"/>
                    </a:lnTo>
                    <a:lnTo>
                      <a:pt x="0" y="981625"/>
                    </a:lnTo>
                    <a:lnTo>
                      <a:pt x="0" y="292715"/>
                    </a:lnTo>
                    <a:cubicBezTo>
                      <a:pt x="0" y="131053"/>
                      <a:pt x="131053" y="0"/>
                      <a:pt x="292715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80EBBAF7-2550-4C28-9C4D-CE1015B3788C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466951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0 w 577050"/>
                  <a:gd name="connsiteY5" fmla="*/ 355600 h 855095"/>
                  <a:gd name="connsiteX6" fmla="*/ 87113 w 577050"/>
                  <a:gd name="connsiteY6" fmla="*/ 355600 h 855095"/>
                  <a:gd name="connsiteX7" fmla="*/ 176013 w 577050"/>
                  <a:gd name="connsiteY7" fmla="*/ 0 h 855095"/>
                  <a:gd name="connsiteX0" fmla="*/ 176013 w 577050"/>
                  <a:gd name="connsiteY0" fmla="*/ 0 h 466951"/>
                  <a:gd name="connsiteX1" fmla="*/ 401038 w 577050"/>
                  <a:gd name="connsiteY1" fmla="*/ 0 h 466951"/>
                  <a:gd name="connsiteX2" fmla="*/ 489938 w 577050"/>
                  <a:gd name="connsiteY2" fmla="*/ 355600 h 466951"/>
                  <a:gd name="connsiteX3" fmla="*/ 577050 w 577050"/>
                  <a:gd name="connsiteY3" fmla="*/ 355600 h 466951"/>
                  <a:gd name="connsiteX4" fmla="*/ 296162 w 577050"/>
                  <a:gd name="connsiteY4" fmla="*/ 466951 h 466951"/>
                  <a:gd name="connsiteX5" fmla="*/ 0 w 577050"/>
                  <a:gd name="connsiteY5" fmla="*/ 355600 h 466951"/>
                  <a:gd name="connsiteX6" fmla="*/ 87113 w 577050"/>
                  <a:gd name="connsiteY6" fmla="*/ 355600 h 466951"/>
                  <a:gd name="connsiteX7" fmla="*/ 176013 w 577050"/>
                  <a:gd name="connsiteY7" fmla="*/ 0 h 466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466951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96162" y="466951"/>
                    </a:lnTo>
                    <a:lnTo>
                      <a:pt x="0" y="355600"/>
                    </a:lnTo>
                    <a:lnTo>
                      <a:pt x="87113" y="355600"/>
                    </a:lnTo>
                    <a:lnTo>
                      <a:pt x="1760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0" name="楕円 679">
                <a:extLst>
                  <a:ext uri="{FF2B5EF4-FFF2-40B4-BE49-F238E27FC236}">
                    <a16:creationId xmlns:a16="http://schemas.microsoft.com/office/drawing/2014/main" id="{E0834594-E9E8-484C-8A97-EDB1DABDECFA}"/>
                  </a:ext>
                </a:extLst>
              </p:cNvPr>
              <p:cNvSpPr/>
              <p:nvPr/>
            </p:nvSpPr>
            <p:spPr bwMode="auto">
              <a:xfrm rot="900000" flipH="1">
                <a:off x="7936215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1" name="楕円 680">
                <a:extLst>
                  <a:ext uri="{FF2B5EF4-FFF2-40B4-BE49-F238E27FC236}">
                    <a16:creationId xmlns:a16="http://schemas.microsoft.com/office/drawing/2014/main" id="{0CF53B6E-CF77-4833-B106-2C712E56B828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2" name="四角形: 角を丸くする 681">
                <a:extLst>
                  <a:ext uri="{FF2B5EF4-FFF2-40B4-BE49-F238E27FC236}">
                    <a16:creationId xmlns:a16="http://schemas.microsoft.com/office/drawing/2014/main" id="{2654EE1F-5D69-4192-830F-7A0B214C9761}"/>
                  </a:ext>
                </a:extLst>
              </p:cNvPr>
              <p:cNvSpPr/>
              <p:nvPr/>
            </p:nvSpPr>
            <p:spPr bwMode="auto">
              <a:xfrm flipH="1">
                <a:off x="7250693" y="5518006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3" name="四角形: 角を丸くする 682">
                <a:extLst>
                  <a:ext uri="{FF2B5EF4-FFF2-40B4-BE49-F238E27FC236}">
                    <a16:creationId xmlns:a16="http://schemas.microsoft.com/office/drawing/2014/main" id="{6A77267A-BDD0-491D-8BEF-EA9CAA2F59EB}"/>
                  </a:ext>
                </a:extLst>
              </p:cNvPr>
              <p:cNvSpPr/>
              <p:nvPr/>
            </p:nvSpPr>
            <p:spPr bwMode="auto">
              <a:xfrm>
                <a:off x="68720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4" name="二等辺三角形 1">
                <a:extLst>
                  <a:ext uri="{FF2B5EF4-FFF2-40B4-BE49-F238E27FC236}">
                    <a16:creationId xmlns:a16="http://schemas.microsoft.com/office/drawing/2014/main" id="{53574668-6271-473F-8941-307D9EDAC998}"/>
                  </a:ext>
                </a:extLst>
              </p:cNvPr>
              <p:cNvSpPr/>
              <p:nvPr/>
            </p:nvSpPr>
            <p:spPr bwMode="auto">
              <a:xfrm>
                <a:off x="6875520" y="3821418"/>
                <a:ext cx="256410" cy="278128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23359 h 223359"/>
                  <a:gd name="connsiteX1" fmla="*/ 81683 w 256410"/>
                  <a:gd name="connsiteY1" fmla="*/ 0 h 223359"/>
                  <a:gd name="connsiteX2" fmla="*/ 256410 w 256410"/>
                  <a:gd name="connsiteY2" fmla="*/ 47146 h 223359"/>
                  <a:gd name="connsiteX3" fmla="*/ 0 w 256410"/>
                  <a:gd name="connsiteY3" fmla="*/ 223359 h 223359"/>
                  <a:gd name="connsiteX0" fmla="*/ 0 w 256410"/>
                  <a:gd name="connsiteY0" fmla="*/ 278128 h 278128"/>
                  <a:gd name="connsiteX1" fmla="*/ 88827 w 256410"/>
                  <a:gd name="connsiteY1" fmla="*/ 0 h 278128"/>
                  <a:gd name="connsiteX2" fmla="*/ 256410 w 256410"/>
                  <a:gd name="connsiteY2" fmla="*/ 101915 h 278128"/>
                  <a:gd name="connsiteX3" fmla="*/ 0 w 256410"/>
                  <a:gd name="connsiteY3" fmla="*/ 278128 h 27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8">
                    <a:moveTo>
                      <a:pt x="0" y="278128"/>
                    </a:moveTo>
                    <a:lnTo>
                      <a:pt x="88827" y="0"/>
                    </a:lnTo>
                    <a:lnTo>
                      <a:pt x="256410" y="101915"/>
                    </a:lnTo>
                    <a:lnTo>
                      <a:pt x="0" y="278128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5" name="二等辺三角形 1">
                <a:extLst>
                  <a:ext uri="{FF2B5EF4-FFF2-40B4-BE49-F238E27FC236}">
                    <a16:creationId xmlns:a16="http://schemas.microsoft.com/office/drawing/2014/main" id="{FC5BB334-E70F-4B44-9321-D74A3E915AAB}"/>
                  </a:ext>
                </a:extLst>
              </p:cNvPr>
              <p:cNvSpPr/>
              <p:nvPr/>
            </p:nvSpPr>
            <p:spPr bwMode="auto">
              <a:xfrm flipH="1">
                <a:off x="7136071" y="3821417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86" name="グループ化 685">
                <a:extLst>
                  <a:ext uri="{FF2B5EF4-FFF2-40B4-BE49-F238E27FC236}">
                    <a16:creationId xmlns:a16="http://schemas.microsoft.com/office/drawing/2014/main" id="{97FB7298-74A3-41C0-9257-01CF6ECB6B06}"/>
                  </a:ext>
                </a:extLst>
              </p:cNvPr>
              <p:cNvGrpSpPr/>
              <p:nvPr/>
            </p:nvGrpSpPr>
            <p:grpSpPr>
              <a:xfrm>
                <a:off x="6948723" y="3889887"/>
                <a:ext cx="372505" cy="539963"/>
                <a:chOff x="6912424" y="6324828"/>
                <a:chExt cx="449175" cy="539963"/>
              </a:xfrm>
            </p:grpSpPr>
            <p:sp>
              <p:nvSpPr>
                <p:cNvPr id="696" name="二等辺三角形 2">
                  <a:extLst>
                    <a:ext uri="{FF2B5EF4-FFF2-40B4-BE49-F238E27FC236}">
                      <a16:creationId xmlns:a16="http://schemas.microsoft.com/office/drawing/2014/main" id="{751C80D7-96CC-4F64-BCDA-BD9C9FDFF7EB}"/>
                    </a:ext>
                  </a:extLst>
                </p:cNvPr>
                <p:cNvSpPr/>
                <p:nvPr/>
              </p:nvSpPr>
              <p:spPr bwMode="auto">
                <a:xfrm rot="900000">
                  <a:off x="6940741" y="6413350"/>
                  <a:ext cx="191354" cy="451441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  <a:gd name="connsiteX0" fmla="*/ 5 w 813345"/>
                    <a:gd name="connsiteY0" fmla="*/ 677462 h 762145"/>
                    <a:gd name="connsiteX1" fmla="*/ 718149 w 813345"/>
                    <a:gd name="connsiteY1" fmla="*/ 0 h 762145"/>
                    <a:gd name="connsiteX2" fmla="*/ 727589 w 813345"/>
                    <a:gd name="connsiteY2" fmla="*/ 677462 h 762145"/>
                    <a:gd name="connsiteX3" fmla="*/ 5 w 813345"/>
                    <a:gd name="connsiteY3" fmla="*/ 677462 h 762145"/>
                    <a:gd name="connsiteX0" fmla="*/ 24 w 813360"/>
                    <a:gd name="connsiteY0" fmla="*/ 677462 h 762143"/>
                    <a:gd name="connsiteX1" fmla="*/ 718168 w 813360"/>
                    <a:gd name="connsiteY1" fmla="*/ 0 h 762143"/>
                    <a:gd name="connsiteX2" fmla="*/ 727608 w 813360"/>
                    <a:gd name="connsiteY2" fmla="*/ 677462 h 762143"/>
                    <a:gd name="connsiteX3" fmla="*/ 24 w 813360"/>
                    <a:gd name="connsiteY3" fmla="*/ 677462 h 762143"/>
                    <a:gd name="connsiteX0" fmla="*/ 24 w 754732"/>
                    <a:gd name="connsiteY0" fmla="*/ 677462 h 762145"/>
                    <a:gd name="connsiteX1" fmla="*/ 718168 w 754732"/>
                    <a:gd name="connsiteY1" fmla="*/ 0 h 762145"/>
                    <a:gd name="connsiteX2" fmla="*/ 727608 w 754732"/>
                    <a:gd name="connsiteY2" fmla="*/ 677462 h 762145"/>
                    <a:gd name="connsiteX3" fmla="*/ 24 w 754732"/>
                    <a:gd name="connsiteY3" fmla="*/ 677462 h 762145"/>
                    <a:gd name="connsiteX0" fmla="*/ 24 w 754732"/>
                    <a:gd name="connsiteY0" fmla="*/ 677462 h 762143"/>
                    <a:gd name="connsiteX1" fmla="*/ 718168 w 754732"/>
                    <a:gd name="connsiteY1" fmla="*/ 0 h 762143"/>
                    <a:gd name="connsiteX2" fmla="*/ 727608 w 754732"/>
                    <a:gd name="connsiteY2" fmla="*/ 677462 h 762143"/>
                    <a:gd name="connsiteX3" fmla="*/ 24 w 754732"/>
                    <a:gd name="connsiteY3" fmla="*/ 677462 h 762143"/>
                    <a:gd name="connsiteX0" fmla="*/ 24 w 754732"/>
                    <a:gd name="connsiteY0" fmla="*/ 677462 h 744266"/>
                    <a:gd name="connsiteX1" fmla="*/ 718168 w 754732"/>
                    <a:gd name="connsiteY1" fmla="*/ 0 h 744266"/>
                    <a:gd name="connsiteX2" fmla="*/ 727608 w 754732"/>
                    <a:gd name="connsiteY2" fmla="*/ 677462 h 744266"/>
                    <a:gd name="connsiteX3" fmla="*/ 24 w 754732"/>
                    <a:gd name="connsiteY3" fmla="*/ 677462 h 744266"/>
                    <a:gd name="connsiteX0" fmla="*/ 19 w 771082"/>
                    <a:gd name="connsiteY0" fmla="*/ 729733 h 773343"/>
                    <a:gd name="connsiteX1" fmla="*/ 733633 w 771082"/>
                    <a:gd name="connsiteY1" fmla="*/ 0 h 773343"/>
                    <a:gd name="connsiteX2" fmla="*/ 743073 w 771082"/>
                    <a:gd name="connsiteY2" fmla="*/ 677462 h 773343"/>
                    <a:gd name="connsiteX3" fmla="*/ 19 w 771082"/>
                    <a:gd name="connsiteY3" fmla="*/ 729733 h 773343"/>
                    <a:gd name="connsiteX0" fmla="*/ 19 w 743073"/>
                    <a:gd name="connsiteY0" fmla="*/ 729733 h 773343"/>
                    <a:gd name="connsiteX1" fmla="*/ 733633 w 743073"/>
                    <a:gd name="connsiteY1" fmla="*/ 0 h 773343"/>
                    <a:gd name="connsiteX2" fmla="*/ 743073 w 743073"/>
                    <a:gd name="connsiteY2" fmla="*/ 677462 h 773343"/>
                    <a:gd name="connsiteX3" fmla="*/ 19 w 743073"/>
                    <a:gd name="connsiteY3" fmla="*/ 729733 h 773343"/>
                    <a:gd name="connsiteX0" fmla="*/ 19 w 743073"/>
                    <a:gd name="connsiteY0" fmla="*/ 729733 h 762852"/>
                    <a:gd name="connsiteX1" fmla="*/ 733633 w 743073"/>
                    <a:gd name="connsiteY1" fmla="*/ 0 h 762852"/>
                    <a:gd name="connsiteX2" fmla="*/ 743073 w 743073"/>
                    <a:gd name="connsiteY2" fmla="*/ 677462 h 762852"/>
                    <a:gd name="connsiteX3" fmla="*/ 19 w 743073"/>
                    <a:gd name="connsiteY3" fmla="*/ 729733 h 762852"/>
                    <a:gd name="connsiteX0" fmla="*/ 588 w 743642"/>
                    <a:gd name="connsiteY0" fmla="*/ 781932 h 815049"/>
                    <a:gd name="connsiteX1" fmla="*/ 610378 w 743642"/>
                    <a:gd name="connsiteY1" fmla="*/ 1 h 815049"/>
                    <a:gd name="connsiteX2" fmla="*/ 743642 w 743642"/>
                    <a:gd name="connsiteY2" fmla="*/ 729661 h 815049"/>
                    <a:gd name="connsiteX3" fmla="*/ 588 w 743642"/>
                    <a:gd name="connsiteY3" fmla="*/ 781932 h 815049"/>
                    <a:gd name="connsiteX0" fmla="*/ 588 w 743642"/>
                    <a:gd name="connsiteY0" fmla="*/ 781930 h 815049"/>
                    <a:gd name="connsiteX1" fmla="*/ 610378 w 743642"/>
                    <a:gd name="connsiteY1" fmla="*/ -1 h 815049"/>
                    <a:gd name="connsiteX2" fmla="*/ 743642 w 743642"/>
                    <a:gd name="connsiteY2" fmla="*/ 729659 h 815049"/>
                    <a:gd name="connsiteX3" fmla="*/ 588 w 743642"/>
                    <a:gd name="connsiteY3" fmla="*/ 781930 h 815049"/>
                    <a:gd name="connsiteX0" fmla="*/ 8 w 743062"/>
                    <a:gd name="connsiteY0" fmla="*/ 781932 h 815049"/>
                    <a:gd name="connsiteX1" fmla="*/ 609798 w 743062"/>
                    <a:gd name="connsiteY1" fmla="*/ 1 h 815049"/>
                    <a:gd name="connsiteX2" fmla="*/ 743062 w 743062"/>
                    <a:gd name="connsiteY2" fmla="*/ 729661 h 815049"/>
                    <a:gd name="connsiteX3" fmla="*/ 8 w 743062"/>
                    <a:gd name="connsiteY3" fmla="*/ 781932 h 815049"/>
                    <a:gd name="connsiteX0" fmla="*/ 8 w 743062"/>
                    <a:gd name="connsiteY0" fmla="*/ 781930 h 815049"/>
                    <a:gd name="connsiteX1" fmla="*/ 609798 w 743062"/>
                    <a:gd name="connsiteY1" fmla="*/ -1 h 815049"/>
                    <a:gd name="connsiteX2" fmla="*/ 743062 w 743062"/>
                    <a:gd name="connsiteY2" fmla="*/ 729659 h 815049"/>
                    <a:gd name="connsiteX3" fmla="*/ 8 w 743062"/>
                    <a:gd name="connsiteY3" fmla="*/ 781930 h 815049"/>
                    <a:gd name="connsiteX0" fmla="*/ 8 w 837322"/>
                    <a:gd name="connsiteY0" fmla="*/ 781932 h 821255"/>
                    <a:gd name="connsiteX1" fmla="*/ 609798 w 837322"/>
                    <a:gd name="connsiteY1" fmla="*/ 1 h 821255"/>
                    <a:gd name="connsiteX2" fmla="*/ 837322 w 837322"/>
                    <a:gd name="connsiteY2" fmla="*/ 747642 h 821255"/>
                    <a:gd name="connsiteX3" fmla="*/ 8 w 837322"/>
                    <a:gd name="connsiteY3" fmla="*/ 781932 h 821255"/>
                    <a:gd name="connsiteX0" fmla="*/ 8 w 837322"/>
                    <a:gd name="connsiteY0" fmla="*/ 781930 h 812559"/>
                    <a:gd name="connsiteX1" fmla="*/ 609798 w 837322"/>
                    <a:gd name="connsiteY1" fmla="*/ -1 h 812559"/>
                    <a:gd name="connsiteX2" fmla="*/ 837322 w 837322"/>
                    <a:gd name="connsiteY2" fmla="*/ 747640 h 812559"/>
                    <a:gd name="connsiteX3" fmla="*/ 8 w 837322"/>
                    <a:gd name="connsiteY3" fmla="*/ 781930 h 812559"/>
                    <a:gd name="connsiteX0" fmla="*/ 7 w 857602"/>
                    <a:gd name="connsiteY0" fmla="*/ 763388 h 800151"/>
                    <a:gd name="connsiteX1" fmla="*/ 630078 w 857602"/>
                    <a:gd name="connsiteY1" fmla="*/ 1 h 800151"/>
                    <a:gd name="connsiteX2" fmla="*/ 857602 w 857602"/>
                    <a:gd name="connsiteY2" fmla="*/ 747642 h 800151"/>
                    <a:gd name="connsiteX3" fmla="*/ 7 w 857602"/>
                    <a:gd name="connsiteY3" fmla="*/ 763388 h 800151"/>
                    <a:gd name="connsiteX0" fmla="*/ 7 w 857602"/>
                    <a:gd name="connsiteY0" fmla="*/ 763386 h 798815"/>
                    <a:gd name="connsiteX1" fmla="*/ 630078 w 857602"/>
                    <a:gd name="connsiteY1" fmla="*/ -1 h 798815"/>
                    <a:gd name="connsiteX2" fmla="*/ 857602 w 857602"/>
                    <a:gd name="connsiteY2" fmla="*/ 747640 h 798815"/>
                    <a:gd name="connsiteX3" fmla="*/ 7 w 857602"/>
                    <a:gd name="connsiteY3" fmla="*/ 763386 h 798815"/>
                    <a:gd name="connsiteX0" fmla="*/ 7 w 903886"/>
                    <a:gd name="connsiteY0" fmla="*/ 763388 h 805493"/>
                    <a:gd name="connsiteX1" fmla="*/ 630078 w 903886"/>
                    <a:gd name="connsiteY1" fmla="*/ 1 h 805493"/>
                    <a:gd name="connsiteX2" fmla="*/ 903885 w 903886"/>
                    <a:gd name="connsiteY2" fmla="*/ 763037 h 805493"/>
                    <a:gd name="connsiteX3" fmla="*/ 7 w 903886"/>
                    <a:gd name="connsiteY3" fmla="*/ 763388 h 805493"/>
                    <a:gd name="connsiteX0" fmla="*/ 7 w 905337"/>
                    <a:gd name="connsiteY0" fmla="*/ 763386 h 805493"/>
                    <a:gd name="connsiteX1" fmla="*/ 630078 w 905337"/>
                    <a:gd name="connsiteY1" fmla="*/ -1 h 805493"/>
                    <a:gd name="connsiteX2" fmla="*/ 903885 w 905337"/>
                    <a:gd name="connsiteY2" fmla="*/ 763035 h 805493"/>
                    <a:gd name="connsiteX3" fmla="*/ 7 w 905337"/>
                    <a:gd name="connsiteY3" fmla="*/ 763386 h 805493"/>
                    <a:gd name="connsiteX0" fmla="*/ 7 w 906174"/>
                    <a:gd name="connsiteY0" fmla="*/ 763388 h 805493"/>
                    <a:gd name="connsiteX1" fmla="*/ 630078 w 906174"/>
                    <a:gd name="connsiteY1" fmla="*/ 1 h 805493"/>
                    <a:gd name="connsiteX2" fmla="*/ 903885 w 906174"/>
                    <a:gd name="connsiteY2" fmla="*/ 763037 h 805493"/>
                    <a:gd name="connsiteX3" fmla="*/ 7 w 906174"/>
                    <a:gd name="connsiteY3" fmla="*/ 763388 h 805493"/>
                    <a:gd name="connsiteX0" fmla="*/ 11 w 905737"/>
                    <a:gd name="connsiteY0" fmla="*/ 754614 h 796721"/>
                    <a:gd name="connsiteX1" fmla="*/ 589064 w 905737"/>
                    <a:gd name="connsiteY1" fmla="*/ -1 h 796721"/>
                    <a:gd name="connsiteX2" fmla="*/ 903889 w 905737"/>
                    <a:gd name="connsiteY2" fmla="*/ 754263 h 796721"/>
                    <a:gd name="connsiteX3" fmla="*/ 11 w 905737"/>
                    <a:gd name="connsiteY3" fmla="*/ 754614 h 796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5737" h="796721">
                      <a:moveTo>
                        <a:pt x="11" y="754614"/>
                      </a:moveTo>
                      <a:cubicBezTo>
                        <a:pt x="-1562" y="641704"/>
                        <a:pt x="191150" y="208866"/>
                        <a:pt x="589064" y="-1"/>
                      </a:cubicBezTo>
                      <a:cubicBezTo>
                        <a:pt x="734814" y="250833"/>
                        <a:pt x="926632" y="590097"/>
                        <a:pt x="903889" y="754263"/>
                      </a:cubicBezTo>
                      <a:cubicBezTo>
                        <a:pt x="713812" y="808498"/>
                        <a:pt x="173685" y="813078"/>
                        <a:pt x="11" y="75461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7" name="二等辺三角形 2">
                  <a:extLst>
                    <a:ext uri="{FF2B5EF4-FFF2-40B4-BE49-F238E27FC236}">
                      <a16:creationId xmlns:a16="http://schemas.microsoft.com/office/drawing/2014/main" id="{BFD5488A-0984-4F01-9B53-3F23CC69A5DA}"/>
                    </a:ext>
                  </a:extLst>
                </p:cNvPr>
                <p:cNvSpPr/>
                <p:nvPr/>
              </p:nvSpPr>
              <p:spPr bwMode="auto">
                <a:xfrm rot="1800000">
                  <a:off x="6912424" y="6336812"/>
                  <a:ext cx="229280" cy="397387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6015" h="802983">
                      <a:moveTo>
                        <a:pt x="3168" y="750254"/>
                      </a:moveTo>
                      <a:cubicBezTo>
                        <a:pt x="-32730" y="678762"/>
                        <a:pt x="245696" y="250085"/>
                        <a:pt x="366960" y="0"/>
                      </a:cubicBezTo>
                      <a:cubicBezTo>
                        <a:pt x="488224" y="250085"/>
                        <a:pt x="778556" y="681144"/>
                        <a:pt x="730752" y="750254"/>
                      </a:cubicBezTo>
                      <a:cubicBezTo>
                        <a:pt x="682948" y="819364"/>
                        <a:pt x="39066" y="821746"/>
                        <a:pt x="3168" y="75025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8" name="二等辺三角形 2">
                  <a:extLst>
                    <a:ext uri="{FF2B5EF4-FFF2-40B4-BE49-F238E27FC236}">
                      <a16:creationId xmlns:a16="http://schemas.microsoft.com/office/drawing/2014/main" id="{9E15966F-9C19-4399-B64B-5D36D518A52D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7142827" y="6412525"/>
                  <a:ext cx="182115" cy="441622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  <a:gd name="connsiteX0" fmla="*/ 5 w 813345"/>
                    <a:gd name="connsiteY0" fmla="*/ 677462 h 762145"/>
                    <a:gd name="connsiteX1" fmla="*/ 718149 w 813345"/>
                    <a:gd name="connsiteY1" fmla="*/ 0 h 762145"/>
                    <a:gd name="connsiteX2" fmla="*/ 727589 w 813345"/>
                    <a:gd name="connsiteY2" fmla="*/ 677462 h 762145"/>
                    <a:gd name="connsiteX3" fmla="*/ 5 w 813345"/>
                    <a:gd name="connsiteY3" fmla="*/ 677462 h 762145"/>
                    <a:gd name="connsiteX0" fmla="*/ 24 w 813360"/>
                    <a:gd name="connsiteY0" fmla="*/ 677462 h 762143"/>
                    <a:gd name="connsiteX1" fmla="*/ 718168 w 813360"/>
                    <a:gd name="connsiteY1" fmla="*/ 0 h 762143"/>
                    <a:gd name="connsiteX2" fmla="*/ 727608 w 813360"/>
                    <a:gd name="connsiteY2" fmla="*/ 677462 h 762143"/>
                    <a:gd name="connsiteX3" fmla="*/ 24 w 813360"/>
                    <a:gd name="connsiteY3" fmla="*/ 677462 h 762143"/>
                    <a:gd name="connsiteX0" fmla="*/ 24 w 754732"/>
                    <a:gd name="connsiteY0" fmla="*/ 677462 h 762145"/>
                    <a:gd name="connsiteX1" fmla="*/ 718168 w 754732"/>
                    <a:gd name="connsiteY1" fmla="*/ 0 h 762145"/>
                    <a:gd name="connsiteX2" fmla="*/ 727608 w 754732"/>
                    <a:gd name="connsiteY2" fmla="*/ 677462 h 762145"/>
                    <a:gd name="connsiteX3" fmla="*/ 24 w 754732"/>
                    <a:gd name="connsiteY3" fmla="*/ 677462 h 762145"/>
                    <a:gd name="connsiteX0" fmla="*/ 24 w 754732"/>
                    <a:gd name="connsiteY0" fmla="*/ 677462 h 762143"/>
                    <a:gd name="connsiteX1" fmla="*/ 718168 w 754732"/>
                    <a:gd name="connsiteY1" fmla="*/ 0 h 762143"/>
                    <a:gd name="connsiteX2" fmla="*/ 727608 w 754732"/>
                    <a:gd name="connsiteY2" fmla="*/ 677462 h 762143"/>
                    <a:gd name="connsiteX3" fmla="*/ 24 w 754732"/>
                    <a:gd name="connsiteY3" fmla="*/ 677462 h 762143"/>
                    <a:gd name="connsiteX0" fmla="*/ 24 w 754732"/>
                    <a:gd name="connsiteY0" fmla="*/ 677462 h 744266"/>
                    <a:gd name="connsiteX1" fmla="*/ 718168 w 754732"/>
                    <a:gd name="connsiteY1" fmla="*/ 0 h 744266"/>
                    <a:gd name="connsiteX2" fmla="*/ 727608 w 754732"/>
                    <a:gd name="connsiteY2" fmla="*/ 677462 h 744266"/>
                    <a:gd name="connsiteX3" fmla="*/ 24 w 754732"/>
                    <a:gd name="connsiteY3" fmla="*/ 677462 h 744266"/>
                    <a:gd name="connsiteX0" fmla="*/ 19 w 771082"/>
                    <a:gd name="connsiteY0" fmla="*/ 729733 h 773343"/>
                    <a:gd name="connsiteX1" fmla="*/ 733633 w 771082"/>
                    <a:gd name="connsiteY1" fmla="*/ 0 h 773343"/>
                    <a:gd name="connsiteX2" fmla="*/ 743073 w 771082"/>
                    <a:gd name="connsiteY2" fmla="*/ 677462 h 773343"/>
                    <a:gd name="connsiteX3" fmla="*/ 19 w 771082"/>
                    <a:gd name="connsiteY3" fmla="*/ 729733 h 773343"/>
                    <a:gd name="connsiteX0" fmla="*/ 19 w 743073"/>
                    <a:gd name="connsiteY0" fmla="*/ 729733 h 773343"/>
                    <a:gd name="connsiteX1" fmla="*/ 733633 w 743073"/>
                    <a:gd name="connsiteY1" fmla="*/ 0 h 773343"/>
                    <a:gd name="connsiteX2" fmla="*/ 743073 w 743073"/>
                    <a:gd name="connsiteY2" fmla="*/ 677462 h 773343"/>
                    <a:gd name="connsiteX3" fmla="*/ 19 w 743073"/>
                    <a:gd name="connsiteY3" fmla="*/ 729733 h 773343"/>
                    <a:gd name="connsiteX0" fmla="*/ 19 w 743073"/>
                    <a:gd name="connsiteY0" fmla="*/ 729733 h 762852"/>
                    <a:gd name="connsiteX1" fmla="*/ 733633 w 743073"/>
                    <a:gd name="connsiteY1" fmla="*/ 0 h 762852"/>
                    <a:gd name="connsiteX2" fmla="*/ 743073 w 743073"/>
                    <a:gd name="connsiteY2" fmla="*/ 677462 h 762852"/>
                    <a:gd name="connsiteX3" fmla="*/ 19 w 743073"/>
                    <a:gd name="connsiteY3" fmla="*/ 729733 h 762852"/>
                    <a:gd name="connsiteX0" fmla="*/ 588 w 743642"/>
                    <a:gd name="connsiteY0" fmla="*/ 781932 h 815049"/>
                    <a:gd name="connsiteX1" fmla="*/ 610378 w 743642"/>
                    <a:gd name="connsiteY1" fmla="*/ 1 h 815049"/>
                    <a:gd name="connsiteX2" fmla="*/ 743642 w 743642"/>
                    <a:gd name="connsiteY2" fmla="*/ 729661 h 815049"/>
                    <a:gd name="connsiteX3" fmla="*/ 588 w 743642"/>
                    <a:gd name="connsiteY3" fmla="*/ 781932 h 815049"/>
                    <a:gd name="connsiteX0" fmla="*/ 588 w 743642"/>
                    <a:gd name="connsiteY0" fmla="*/ 781930 h 815049"/>
                    <a:gd name="connsiteX1" fmla="*/ 610378 w 743642"/>
                    <a:gd name="connsiteY1" fmla="*/ -1 h 815049"/>
                    <a:gd name="connsiteX2" fmla="*/ 743642 w 743642"/>
                    <a:gd name="connsiteY2" fmla="*/ 729659 h 815049"/>
                    <a:gd name="connsiteX3" fmla="*/ 588 w 743642"/>
                    <a:gd name="connsiteY3" fmla="*/ 781930 h 815049"/>
                    <a:gd name="connsiteX0" fmla="*/ 8 w 743062"/>
                    <a:gd name="connsiteY0" fmla="*/ 781932 h 815049"/>
                    <a:gd name="connsiteX1" fmla="*/ 609798 w 743062"/>
                    <a:gd name="connsiteY1" fmla="*/ 1 h 815049"/>
                    <a:gd name="connsiteX2" fmla="*/ 743062 w 743062"/>
                    <a:gd name="connsiteY2" fmla="*/ 729661 h 815049"/>
                    <a:gd name="connsiteX3" fmla="*/ 8 w 743062"/>
                    <a:gd name="connsiteY3" fmla="*/ 781932 h 815049"/>
                    <a:gd name="connsiteX0" fmla="*/ 8 w 743062"/>
                    <a:gd name="connsiteY0" fmla="*/ 781930 h 815049"/>
                    <a:gd name="connsiteX1" fmla="*/ 609798 w 743062"/>
                    <a:gd name="connsiteY1" fmla="*/ -1 h 815049"/>
                    <a:gd name="connsiteX2" fmla="*/ 743062 w 743062"/>
                    <a:gd name="connsiteY2" fmla="*/ 729659 h 815049"/>
                    <a:gd name="connsiteX3" fmla="*/ 8 w 743062"/>
                    <a:gd name="connsiteY3" fmla="*/ 781930 h 815049"/>
                    <a:gd name="connsiteX0" fmla="*/ 8 w 837322"/>
                    <a:gd name="connsiteY0" fmla="*/ 781932 h 821255"/>
                    <a:gd name="connsiteX1" fmla="*/ 609798 w 837322"/>
                    <a:gd name="connsiteY1" fmla="*/ 1 h 821255"/>
                    <a:gd name="connsiteX2" fmla="*/ 837322 w 837322"/>
                    <a:gd name="connsiteY2" fmla="*/ 747642 h 821255"/>
                    <a:gd name="connsiteX3" fmla="*/ 8 w 837322"/>
                    <a:gd name="connsiteY3" fmla="*/ 781932 h 821255"/>
                    <a:gd name="connsiteX0" fmla="*/ 8 w 837322"/>
                    <a:gd name="connsiteY0" fmla="*/ 781930 h 812559"/>
                    <a:gd name="connsiteX1" fmla="*/ 609798 w 837322"/>
                    <a:gd name="connsiteY1" fmla="*/ -1 h 812559"/>
                    <a:gd name="connsiteX2" fmla="*/ 837322 w 837322"/>
                    <a:gd name="connsiteY2" fmla="*/ 747640 h 812559"/>
                    <a:gd name="connsiteX3" fmla="*/ 8 w 837322"/>
                    <a:gd name="connsiteY3" fmla="*/ 781930 h 812559"/>
                    <a:gd name="connsiteX0" fmla="*/ 7 w 857602"/>
                    <a:gd name="connsiteY0" fmla="*/ 763388 h 800151"/>
                    <a:gd name="connsiteX1" fmla="*/ 630078 w 857602"/>
                    <a:gd name="connsiteY1" fmla="*/ 1 h 800151"/>
                    <a:gd name="connsiteX2" fmla="*/ 857602 w 857602"/>
                    <a:gd name="connsiteY2" fmla="*/ 747642 h 800151"/>
                    <a:gd name="connsiteX3" fmla="*/ 7 w 857602"/>
                    <a:gd name="connsiteY3" fmla="*/ 763388 h 800151"/>
                    <a:gd name="connsiteX0" fmla="*/ 7 w 857602"/>
                    <a:gd name="connsiteY0" fmla="*/ 763386 h 798815"/>
                    <a:gd name="connsiteX1" fmla="*/ 630078 w 857602"/>
                    <a:gd name="connsiteY1" fmla="*/ -1 h 798815"/>
                    <a:gd name="connsiteX2" fmla="*/ 857602 w 857602"/>
                    <a:gd name="connsiteY2" fmla="*/ 747640 h 798815"/>
                    <a:gd name="connsiteX3" fmla="*/ 7 w 857602"/>
                    <a:gd name="connsiteY3" fmla="*/ 763386 h 798815"/>
                    <a:gd name="connsiteX0" fmla="*/ 7 w 903886"/>
                    <a:gd name="connsiteY0" fmla="*/ 763388 h 805493"/>
                    <a:gd name="connsiteX1" fmla="*/ 630078 w 903886"/>
                    <a:gd name="connsiteY1" fmla="*/ 1 h 805493"/>
                    <a:gd name="connsiteX2" fmla="*/ 903885 w 903886"/>
                    <a:gd name="connsiteY2" fmla="*/ 763037 h 805493"/>
                    <a:gd name="connsiteX3" fmla="*/ 7 w 903886"/>
                    <a:gd name="connsiteY3" fmla="*/ 763388 h 805493"/>
                    <a:gd name="connsiteX0" fmla="*/ 7 w 905337"/>
                    <a:gd name="connsiteY0" fmla="*/ 763386 h 805493"/>
                    <a:gd name="connsiteX1" fmla="*/ 630078 w 905337"/>
                    <a:gd name="connsiteY1" fmla="*/ -1 h 805493"/>
                    <a:gd name="connsiteX2" fmla="*/ 903885 w 905337"/>
                    <a:gd name="connsiteY2" fmla="*/ 763035 h 805493"/>
                    <a:gd name="connsiteX3" fmla="*/ 7 w 905337"/>
                    <a:gd name="connsiteY3" fmla="*/ 763386 h 805493"/>
                    <a:gd name="connsiteX0" fmla="*/ 7 w 906174"/>
                    <a:gd name="connsiteY0" fmla="*/ 763388 h 805493"/>
                    <a:gd name="connsiteX1" fmla="*/ 630078 w 906174"/>
                    <a:gd name="connsiteY1" fmla="*/ 1 h 805493"/>
                    <a:gd name="connsiteX2" fmla="*/ 903885 w 906174"/>
                    <a:gd name="connsiteY2" fmla="*/ 763037 h 805493"/>
                    <a:gd name="connsiteX3" fmla="*/ 7 w 906174"/>
                    <a:gd name="connsiteY3" fmla="*/ 763388 h 805493"/>
                    <a:gd name="connsiteX0" fmla="*/ 11 w 905665"/>
                    <a:gd name="connsiteY0" fmla="*/ 753609 h 795715"/>
                    <a:gd name="connsiteX1" fmla="*/ 580402 w 905665"/>
                    <a:gd name="connsiteY1" fmla="*/ 0 h 795715"/>
                    <a:gd name="connsiteX2" fmla="*/ 903889 w 905665"/>
                    <a:gd name="connsiteY2" fmla="*/ 753258 h 795715"/>
                    <a:gd name="connsiteX3" fmla="*/ 11 w 905665"/>
                    <a:gd name="connsiteY3" fmla="*/ 753609 h 795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5665" h="795715">
                      <a:moveTo>
                        <a:pt x="11" y="753609"/>
                      </a:moveTo>
                      <a:cubicBezTo>
                        <a:pt x="-1562" y="640699"/>
                        <a:pt x="182488" y="208867"/>
                        <a:pt x="580402" y="0"/>
                      </a:cubicBezTo>
                      <a:cubicBezTo>
                        <a:pt x="726152" y="250834"/>
                        <a:pt x="926632" y="589092"/>
                        <a:pt x="903889" y="753258"/>
                      </a:cubicBezTo>
                      <a:cubicBezTo>
                        <a:pt x="713812" y="807493"/>
                        <a:pt x="173685" y="812073"/>
                        <a:pt x="11" y="753609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9" name="二等辺三角形 2">
                  <a:extLst>
                    <a:ext uri="{FF2B5EF4-FFF2-40B4-BE49-F238E27FC236}">
                      <a16:creationId xmlns:a16="http://schemas.microsoft.com/office/drawing/2014/main" id="{F3100E35-975F-4EED-9B42-2BE013162711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7130461" y="6324828"/>
                  <a:ext cx="231138" cy="411027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6015" h="802983">
                      <a:moveTo>
                        <a:pt x="3168" y="750254"/>
                      </a:moveTo>
                      <a:cubicBezTo>
                        <a:pt x="-32730" y="678762"/>
                        <a:pt x="245696" y="250085"/>
                        <a:pt x="366960" y="0"/>
                      </a:cubicBezTo>
                      <a:cubicBezTo>
                        <a:pt x="488224" y="250085"/>
                        <a:pt x="778556" y="681144"/>
                        <a:pt x="730752" y="750254"/>
                      </a:cubicBezTo>
                      <a:cubicBezTo>
                        <a:pt x="682948" y="819364"/>
                        <a:pt x="39066" y="821746"/>
                        <a:pt x="3168" y="75025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00" name="四角形: 角を丸くする 699">
                  <a:extLst>
                    <a:ext uri="{FF2B5EF4-FFF2-40B4-BE49-F238E27FC236}">
                      <a16:creationId xmlns:a16="http://schemas.microsoft.com/office/drawing/2014/main" id="{9255D8B9-982F-4742-AEE6-475365D4B69E}"/>
                    </a:ext>
                  </a:extLst>
                </p:cNvPr>
                <p:cNvSpPr/>
                <p:nvPr/>
              </p:nvSpPr>
              <p:spPr bwMode="auto">
                <a:xfrm>
                  <a:off x="7038482" y="6330526"/>
                  <a:ext cx="181468" cy="174694"/>
                </a:xfrm>
                <a:prstGeom prst="roundRect">
                  <a:avLst>
                    <a:gd name="adj" fmla="val 40878"/>
                  </a:avLst>
                </a:pr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60A12B72-C17E-48CE-98F8-BAAB17169A2A}"/>
                  </a:ext>
                </a:extLst>
              </p:cNvPr>
              <p:cNvSpPr/>
              <p:nvPr/>
            </p:nvSpPr>
            <p:spPr bwMode="auto">
              <a:xfrm rot="16200000">
                <a:off x="6700567" y="565748"/>
                <a:ext cx="877555" cy="2388843"/>
              </a:xfrm>
              <a:custGeom>
                <a:avLst/>
                <a:gdLst>
                  <a:gd name="connsiteX0" fmla="*/ 877555 w 877555"/>
                  <a:gd name="connsiteY0" fmla="*/ 1194421 h 2388843"/>
                  <a:gd name="connsiteX1" fmla="*/ 108077 w 877555"/>
                  <a:gd name="connsiteY1" fmla="*/ 2355294 h 2388843"/>
                  <a:gd name="connsiteX2" fmla="*/ 0 w 877555"/>
                  <a:gd name="connsiteY2" fmla="*/ 2388843 h 2388843"/>
                  <a:gd name="connsiteX3" fmla="*/ 325 w 877555"/>
                  <a:gd name="connsiteY3" fmla="*/ 2387199 h 2388843"/>
                  <a:gd name="connsiteX4" fmla="*/ 42691 w 877555"/>
                  <a:gd name="connsiteY4" fmla="*/ 2105661 h 2388843"/>
                  <a:gd name="connsiteX5" fmla="*/ 54993 w 877555"/>
                  <a:gd name="connsiteY5" fmla="*/ 1989294 h 2388843"/>
                  <a:gd name="connsiteX6" fmla="*/ 120097 w 877555"/>
                  <a:gd name="connsiteY6" fmla="*/ 1963556 h 2388843"/>
                  <a:gd name="connsiteX7" fmla="*/ 60216 w 877555"/>
                  <a:gd name="connsiteY7" fmla="*/ 1939884 h 2388843"/>
                  <a:gd name="connsiteX8" fmla="*/ 73737 w 877555"/>
                  <a:gd name="connsiteY8" fmla="*/ 1811992 h 2388843"/>
                  <a:gd name="connsiteX9" fmla="*/ 85503 w 877555"/>
                  <a:gd name="connsiteY9" fmla="*/ 1624478 h 2388843"/>
                  <a:gd name="connsiteX10" fmla="*/ 203508 w 877555"/>
                  <a:gd name="connsiteY10" fmla="*/ 1577827 h 2388843"/>
                  <a:gd name="connsiteX11" fmla="*/ 91215 w 877555"/>
                  <a:gd name="connsiteY11" fmla="*/ 1533435 h 2388843"/>
                  <a:gd name="connsiteX12" fmla="*/ 92828 w 877555"/>
                  <a:gd name="connsiteY12" fmla="*/ 1507732 h 2388843"/>
                  <a:gd name="connsiteX13" fmla="*/ 98164 w 877555"/>
                  <a:gd name="connsiteY13" fmla="*/ 1250741 h 2388843"/>
                  <a:gd name="connsiteX14" fmla="*/ 246504 w 877555"/>
                  <a:gd name="connsiteY14" fmla="*/ 1192098 h 2388843"/>
                  <a:gd name="connsiteX15" fmla="*/ 98066 w 877555"/>
                  <a:gd name="connsiteY15" fmla="*/ 1133417 h 2388843"/>
                  <a:gd name="connsiteX16" fmla="*/ 92828 w 877555"/>
                  <a:gd name="connsiteY16" fmla="*/ 881111 h 2388843"/>
                  <a:gd name="connsiteX17" fmla="*/ 90652 w 877555"/>
                  <a:gd name="connsiteY17" fmla="*/ 846431 h 2388843"/>
                  <a:gd name="connsiteX18" fmla="*/ 203508 w 877555"/>
                  <a:gd name="connsiteY18" fmla="*/ 801816 h 2388843"/>
                  <a:gd name="connsiteX19" fmla="*/ 84911 w 877555"/>
                  <a:gd name="connsiteY19" fmla="*/ 754931 h 2388843"/>
                  <a:gd name="connsiteX20" fmla="*/ 73737 w 877555"/>
                  <a:gd name="connsiteY20" fmla="*/ 576851 h 2388843"/>
                  <a:gd name="connsiteX21" fmla="*/ 56283 w 877555"/>
                  <a:gd name="connsiteY21" fmla="*/ 411746 h 2388843"/>
                  <a:gd name="connsiteX22" fmla="*/ 120097 w 877555"/>
                  <a:gd name="connsiteY22" fmla="*/ 386518 h 2388843"/>
                  <a:gd name="connsiteX23" fmla="*/ 50716 w 877555"/>
                  <a:gd name="connsiteY23" fmla="*/ 359090 h 2388843"/>
                  <a:gd name="connsiteX24" fmla="*/ 42692 w 877555"/>
                  <a:gd name="connsiteY24" fmla="*/ 283182 h 2388843"/>
                  <a:gd name="connsiteX25" fmla="*/ 326 w 877555"/>
                  <a:gd name="connsiteY25" fmla="*/ 1643 h 2388843"/>
                  <a:gd name="connsiteX26" fmla="*/ 0 w 877555"/>
                  <a:gd name="connsiteY26" fmla="*/ 0 h 2388843"/>
                  <a:gd name="connsiteX27" fmla="*/ 108077 w 877555"/>
                  <a:gd name="connsiteY27" fmla="*/ 33549 h 2388843"/>
                  <a:gd name="connsiteX28" fmla="*/ 877555 w 877555"/>
                  <a:gd name="connsiteY28" fmla="*/ 1194421 h 238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77555" h="2388843">
                    <a:moveTo>
                      <a:pt x="877555" y="1194421"/>
                    </a:moveTo>
                    <a:cubicBezTo>
                      <a:pt x="877555" y="1716281"/>
                      <a:pt x="560267" y="2164034"/>
                      <a:pt x="108077" y="2355294"/>
                    </a:cubicBezTo>
                    <a:lnTo>
                      <a:pt x="0" y="2388843"/>
                    </a:lnTo>
                    <a:lnTo>
                      <a:pt x="325" y="2387199"/>
                    </a:lnTo>
                    <a:cubicBezTo>
                      <a:pt x="16263" y="2295546"/>
                      <a:pt x="30421" y="2201615"/>
                      <a:pt x="42691" y="2105661"/>
                    </a:cubicBezTo>
                    <a:lnTo>
                      <a:pt x="54993" y="1989294"/>
                    </a:lnTo>
                    <a:lnTo>
                      <a:pt x="120097" y="1963556"/>
                    </a:lnTo>
                    <a:lnTo>
                      <a:pt x="60216" y="1939884"/>
                    </a:lnTo>
                    <a:lnTo>
                      <a:pt x="73737" y="1811992"/>
                    </a:lnTo>
                    <a:lnTo>
                      <a:pt x="85503" y="1624478"/>
                    </a:lnTo>
                    <a:lnTo>
                      <a:pt x="203508" y="1577827"/>
                    </a:lnTo>
                    <a:lnTo>
                      <a:pt x="91215" y="1533435"/>
                    </a:lnTo>
                    <a:lnTo>
                      <a:pt x="92828" y="1507732"/>
                    </a:lnTo>
                    <a:lnTo>
                      <a:pt x="98164" y="1250741"/>
                    </a:lnTo>
                    <a:lnTo>
                      <a:pt x="246504" y="1192098"/>
                    </a:lnTo>
                    <a:lnTo>
                      <a:pt x="98066" y="1133417"/>
                    </a:lnTo>
                    <a:lnTo>
                      <a:pt x="92828" y="881111"/>
                    </a:lnTo>
                    <a:lnTo>
                      <a:pt x="90652" y="846431"/>
                    </a:lnTo>
                    <a:lnTo>
                      <a:pt x="203508" y="801816"/>
                    </a:lnTo>
                    <a:lnTo>
                      <a:pt x="84911" y="754931"/>
                    </a:lnTo>
                    <a:lnTo>
                      <a:pt x="73737" y="576851"/>
                    </a:lnTo>
                    <a:lnTo>
                      <a:pt x="56283" y="411746"/>
                    </a:lnTo>
                    <a:lnTo>
                      <a:pt x="120097" y="386518"/>
                    </a:lnTo>
                    <a:lnTo>
                      <a:pt x="50716" y="359090"/>
                    </a:lnTo>
                    <a:lnTo>
                      <a:pt x="42692" y="283182"/>
                    </a:lnTo>
                    <a:cubicBezTo>
                      <a:pt x="30421" y="187228"/>
                      <a:pt x="16264" y="93297"/>
                      <a:pt x="326" y="1643"/>
                    </a:cubicBezTo>
                    <a:lnTo>
                      <a:pt x="0" y="0"/>
                    </a:lnTo>
                    <a:lnTo>
                      <a:pt x="108077" y="33549"/>
                    </a:lnTo>
                    <a:cubicBezTo>
                      <a:pt x="560267" y="224809"/>
                      <a:pt x="877555" y="672562"/>
                      <a:pt x="877555" y="119442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8" name="四角形: 角を丸くする 687">
                <a:extLst>
                  <a:ext uri="{FF2B5EF4-FFF2-40B4-BE49-F238E27FC236}">
                    <a16:creationId xmlns:a16="http://schemas.microsoft.com/office/drawing/2014/main" id="{4C701C24-0BA6-4305-AD96-8E659FCE6E86}"/>
                  </a:ext>
                </a:extLst>
              </p:cNvPr>
              <p:cNvSpPr/>
              <p:nvPr/>
            </p:nvSpPr>
            <p:spPr bwMode="auto">
              <a:xfrm>
                <a:off x="6263881" y="2339742"/>
                <a:ext cx="467882" cy="626157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9" name="四角形: 角を丸くする 688">
                <a:extLst>
                  <a:ext uri="{FF2B5EF4-FFF2-40B4-BE49-F238E27FC236}">
                    <a16:creationId xmlns:a16="http://schemas.microsoft.com/office/drawing/2014/main" id="{B07A2F6C-78E9-489D-AFCE-756CB81610F2}"/>
                  </a:ext>
                </a:extLst>
              </p:cNvPr>
              <p:cNvSpPr/>
              <p:nvPr/>
            </p:nvSpPr>
            <p:spPr bwMode="auto">
              <a:xfrm>
                <a:off x="7535968" y="2339742"/>
                <a:ext cx="467882" cy="626157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0" name="月 689">
                <a:extLst>
                  <a:ext uri="{FF2B5EF4-FFF2-40B4-BE49-F238E27FC236}">
                    <a16:creationId xmlns:a16="http://schemas.microsoft.com/office/drawing/2014/main" id="{BA81BFB5-B5E0-496F-A2F6-CBDBD2F92E0C}"/>
                  </a:ext>
                </a:extLst>
              </p:cNvPr>
              <p:cNvSpPr/>
              <p:nvPr/>
            </p:nvSpPr>
            <p:spPr bwMode="auto">
              <a:xfrm rot="16200000">
                <a:off x="7047483" y="2932692"/>
                <a:ext cx="177178" cy="1022800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1" name="月 690">
                <a:extLst>
                  <a:ext uri="{FF2B5EF4-FFF2-40B4-BE49-F238E27FC236}">
                    <a16:creationId xmlns:a16="http://schemas.microsoft.com/office/drawing/2014/main" id="{B30CEF26-3525-4206-92F8-DB118024F492}"/>
                  </a:ext>
                </a:extLst>
              </p:cNvPr>
              <p:cNvSpPr/>
              <p:nvPr/>
            </p:nvSpPr>
            <p:spPr bwMode="auto">
              <a:xfrm rot="16200000">
                <a:off x="7092480" y="3052500"/>
                <a:ext cx="82482" cy="215320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2" name="月 691">
                <a:extLst>
                  <a:ext uri="{FF2B5EF4-FFF2-40B4-BE49-F238E27FC236}">
                    <a16:creationId xmlns:a16="http://schemas.microsoft.com/office/drawing/2014/main" id="{5DE75F69-86DD-408E-9BC5-6F35E9952D84}"/>
                  </a:ext>
                </a:extLst>
              </p:cNvPr>
              <p:cNvSpPr/>
              <p:nvPr/>
            </p:nvSpPr>
            <p:spPr bwMode="auto">
              <a:xfrm rot="5400000">
                <a:off x="6452595" y="2020396"/>
                <a:ext cx="90451" cy="467881"/>
              </a:xfrm>
              <a:prstGeom prst="moon">
                <a:avLst>
                  <a:gd name="adj" fmla="val 60765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3" name="月 692">
                <a:extLst>
                  <a:ext uri="{FF2B5EF4-FFF2-40B4-BE49-F238E27FC236}">
                    <a16:creationId xmlns:a16="http://schemas.microsoft.com/office/drawing/2014/main" id="{7152C19E-6523-41EC-8ABF-415A0DF1A909}"/>
                  </a:ext>
                </a:extLst>
              </p:cNvPr>
              <p:cNvSpPr/>
              <p:nvPr/>
            </p:nvSpPr>
            <p:spPr bwMode="auto">
              <a:xfrm rot="5400000">
                <a:off x="7724684" y="2020396"/>
                <a:ext cx="90451" cy="467881"/>
              </a:xfrm>
              <a:prstGeom prst="moon">
                <a:avLst>
                  <a:gd name="adj" fmla="val 60765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FBA3295C-E602-43E4-9EC8-FD82B40F2927}"/>
                  </a:ext>
                </a:extLst>
              </p:cNvPr>
              <p:cNvSpPr/>
              <p:nvPr/>
            </p:nvSpPr>
            <p:spPr bwMode="auto">
              <a:xfrm>
                <a:off x="6183062" y="3023955"/>
                <a:ext cx="230723" cy="9496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30390B07-B34B-482E-A33E-7C7F67FBDED6}"/>
                  </a:ext>
                </a:extLst>
              </p:cNvPr>
              <p:cNvSpPr/>
              <p:nvPr/>
            </p:nvSpPr>
            <p:spPr bwMode="auto">
              <a:xfrm>
                <a:off x="7853657" y="3023955"/>
                <a:ext cx="230723" cy="9496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60" name="楕円 659">
              <a:extLst>
                <a:ext uri="{FF2B5EF4-FFF2-40B4-BE49-F238E27FC236}">
                  <a16:creationId xmlns:a16="http://schemas.microsoft.com/office/drawing/2014/main" id="{0D82D8BC-DB95-4E76-A5DA-A3BFB5124A15}"/>
                </a:ext>
              </a:extLst>
            </p:cNvPr>
            <p:cNvSpPr/>
            <p:nvPr/>
          </p:nvSpPr>
          <p:spPr bwMode="auto">
            <a:xfrm>
              <a:off x="3532464" y="-1121209"/>
              <a:ext cx="316057" cy="316057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1" name="楕円 660">
              <a:extLst>
                <a:ext uri="{FF2B5EF4-FFF2-40B4-BE49-F238E27FC236}">
                  <a16:creationId xmlns:a16="http://schemas.microsoft.com/office/drawing/2014/main" id="{576215DA-C540-480B-BEFF-7B26483CF5D1}"/>
                </a:ext>
              </a:extLst>
            </p:cNvPr>
            <p:cNvSpPr/>
            <p:nvPr/>
          </p:nvSpPr>
          <p:spPr bwMode="auto">
            <a:xfrm>
              <a:off x="4803270" y="-1121209"/>
              <a:ext cx="316057" cy="316057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A1AB2058-067F-4564-A2E4-897D698DDE85}"/>
                </a:ext>
              </a:extLst>
            </p:cNvPr>
            <p:cNvGrpSpPr/>
            <p:nvPr/>
          </p:nvGrpSpPr>
          <p:grpSpPr>
            <a:xfrm>
              <a:off x="3164796" y="-2348472"/>
              <a:ext cx="2304727" cy="331071"/>
              <a:chOff x="3175846" y="-2191683"/>
              <a:chExt cx="2176814" cy="312697"/>
            </a:xfrm>
          </p:grpSpPr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C4902EC2-9EF0-45E0-B164-8858C7FE872D}"/>
                  </a:ext>
                </a:extLst>
              </p:cNvPr>
              <p:cNvGrpSpPr/>
              <p:nvPr/>
            </p:nvGrpSpPr>
            <p:grpSpPr>
              <a:xfrm rot="14400000">
                <a:off x="3577304" y="-2593141"/>
                <a:ext cx="312696" cy="1115612"/>
                <a:chOff x="7201406" y="2241999"/>
                <a:chExt cx="312696" cy="1115612"/>
              </a:xfrm>
            </p:grpSpPr>
            <p:sp>
              <p:nvSpPr>
                <p:cNvPr id="669" name="四角形: 角を丸くする 668">
                  <a:extLst>
                    <a:ext uri="{FF2B5EF4-FFF2-40B4-BE49-F238E27FC236}">
                      <a16:creationId xmlns:a16="http://schemas.microsoft.com/office/drawing/2014/main" id="{77F164D8-EDBE-44B1-B0C2-CC48DA8ABF85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B18F93D4-BDC3-4706-B10D-1A74327DA9F4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66" name="グループ化 665">
                <a:extLst>
                  <a:ext uri="{FF2B5EF4-FFF2-40B4-BE49-F238E27FC236}">
                    <a16:creationId xmlns:a16="http://schemas.microsoft.com/office/drawing/2014/main" id="{B7B55336-7C79-4451-A2E1-9184DB2072A1}"/>
                  </a:ext>
                </a:extLst>
              </p:cNvPr>
              <p:cNvGrpSpPr/>
              <p:nvPr/>
            </p:nvGrpSpPr>
            <p:grpSpPr>
              <a:xfrm rot="7200000" flipH="1">
                <a:off x="4638506" y="-2593140"/>
                <a:ext cx="312696" cy="1115612"/>
                <a:chOff x="7201406" y="2241999"/>
                <a:chExt cx="312696" cy="1115612"/>
              </a:xfrm>
            </p:grpSpPr>
            <p:sp>
              <p:nvSpPr>
                <p:cNvPr id="667" name="四角形: 角を丸くする 666">
                  <a:extLst>
                    <a:ext uri="{FF2B5EF4-FFF2-40B4-BE49-F238E27FC236}">
                      <a16:creationId xmlns:a16="http://schemas.microsoft.com/office/drawing/2014/main" id="{2CF06001-47CB-4BA2-9EA6-FF813E699408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B613D162-F7A8-47D9-962B-48C8BDBAAAEC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663" name="フリーフォーム: 図形 662">
              <a:extLst>
                <a:ext uri="{FF2B5EF4-FFF2-40B4-BE49-F238E27FC236}">
                  <a16:creationId xmlns:a16="http://schemas.microsoft.com/office/drawing/2014/main" id="{20C7FB66-A222-4D1D-9D82-47CD32EEDEB7}"/>
                </a:ext>
              </a:extLst>
            </p:cNvPr>
            <p:cNvSpPr/>
            <p:nvPr/>
          </p:nvSpPr>
          <p:spPr bwMode="auto">
            <a:xfrm>
              <a:off x="2790213" y="-1976234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4" name="フリーフォーム: 図形 663">
              <a:extLst>
                <a:ext uri="{FF2B5EF4-FFF2-40B4-BE49-F238E27FC236}">
                  <a16:creationId xmlns:a16="http://schemas.microsoft.com/office/drawing/2014/main" id="{298684B1-4C0B-4720-9E33-AAD178F6D207}"/>
                </a:ext>
              </a:extLst>
            </p:cNvPr>
            <p:cNvSpPr/>
            <p:nvPr/>
          </p:nvSpPr>
          <p:spPr bwMode="auto">
            <a:xfrm flipH="1">
              <a:off x="4651199" y="-1976234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01" name="グループ化 700">
            <a:extLst>
              <a:ext uri="{FF2B5EF4-FFF2-40B4-BE49-F238E27FC236}">
                <a16:creationId xmlns:a16="http://schemas.microsoft.com/office/drawing/2014/main" id="{983FF9C8-C695-4B74-9085-4C2433213348}"/>
              </a:ext>
            </a:extLst>
          </p:cNvPr>
          <p:cNvGrpSpPr>
            <a:grpSpLocks noChangeAspect="1"/>
          </p:cNvGrpSpPr>
          <p:nvPr/>
        </p:nvGrpSpPr>
        <p:grpSpPr>
          <a:xfrm>
            <a:off x="8145114" y="4648357"/>
            <a:ext cx="1063525" cy="1655270"/>
            <a:chOff x="6524013" y="-2366172"/>
            <a:chExt cx="3053896" cy="4753085"/>
          </a:xfrm>
        </p:grpSpPr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78303BAF-1CB4-4184-9CE3-B90183FBED02}"/>
                </a:ext>
              </a:extLst>
            </p:cNvPr>
            <p:cNvGrpSpPr/>
            <p:nvPr/>
          </p:nvGrpSpPr>
          <p:grpSpPr>
            <a:xfrm>
              <a:off x="6739268" y="-2366172"/>
              <a:ext cx="2624011" cy="4753085"/>
              <a:chOff x="5821860" y="1256031"/>
              <a:chExt cx="2624011" cy="4753085"/>
            </a:xfrm>
          </p:grpSpPr>
          <p:sp>
            <p:nvSpPr>
              <p:cNvPr id="715" name="フローチャート: 論理積ゲート 714">
                <a:extLst>
                  <a:ext uri="{FF2B5EF4-FFF2-40B4-BE49-F238E27FC236}">
                    <a16:creationId xmlns:a16="http://schemas.microsoft.com/office/drawing/2014/main" id="{1A54F684-EF7B-43E0-87FA-361C9491F5AD}"/>
                  </a:ext>
                </a:extLst>
              </p:cNvPr>
              <p:cNvSpPr/>
              <p:nvPr/>
            </p:nvSpPr>
            <p:spPr bwMode="auto">
              <a:xfrm rot="16200000">
                <a:off x="5879463" y="1256031"/>
                <a:ext cx="2519760" cy="2519760"/>
              </a:xfrm>
              <a:prstGeom prst="flowChartDelay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6" name="楕円 715">
                <a:extLst>
                  <a:ext uri="{FF2B5EF4-FFF2-40B4-BE49-F238E27FC236}">
                    <a16:creationId xmlns:a16="http://schemas.microsoft.com/office/drawing/2014/main" id="{A8E6A35C-800B-4C49-834B-3A7F8E199DC6}"/>
                  </a:ext>
                </a:extLst>
              </p:cNvPr>
              <p:cNvSpPr/>
              <p:nvPr/>
            </p:nvSpPr>
            <p:spPr bwMode="auto">
              <a:xfrm rot="20700000">
                <a:off x="5821860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7" name="四角形: 角を丸くする 716">
                <a:extLst>
                  <a:ext uri="{FF2B5EF4-FFF2-40B4-BE49-F238E27FC236}">
                    <a16:creationId xmlns:a16="http://schemas.microsoft.com/office/drawing/2014/main" id="{4141D49E-354F-4CA5-A75E-C354578D0A88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5E33BF99-C3B1-4199-ACC4-09322CE2388A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9" name="四角形: 角を丸くする 718">
                <a:extLst>
                  <a:ext uri="{FF2B5EF4-FFF2-40B4-BE49-F238E27FC236}">
                    <a16:creationId xmlns:a16="http://schemas.microsoft.com/office/drawing/2014/main" id="{BFEE276B-268B-4346-8B53-E5764F78DCA2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BD01032D-182E-401C-8205-56DD32C8232C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1" name="台形 720">
                <a:extLst>
                  <a:ext uri="{FF2B5EF4-FFF2-40B4-BE49-F238E27FC236}">
                    <a16:creationId xmlns:a16="http://schemas.microsoft.com/office/drawing/2014/main" id="{FC9EA301-4951-40A5-9AE8-12D2A4082186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solidFill>
                <a:srgbClr val="2D2D8A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B62DF527-719B-4CC2-841A-3F1B6EC15191}"/>
                  </a:ext>
                </a:extLst>
              </p:cNvPr>
              <p:cNvSpPr/>
              <p:nvPr/>
            </p:nvSpPr>
            <p:spPr bwMode="auto">
              <a:xfrm>
                <a:off x="6672621" y="3808586"/>
                <a:ext cx="922490" cy="981625"/>
              </a:xfrm>
              <a:custGeom>
                <a:avLst/>
                <a:gdLst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510424 w 922490"/>
                  <a:gd name="connsiteY4" fmla="*/ 981625 h 981625"/>
                  <a:gd name="connsiteX5" fmla="*/ 458587 w 922490"/>
                  <a:gd name="connsiteY5" fmla="*/ 935570 h 981625"/>
                  <a:gd name="connsiteX6" fmla="*/ 406751 w 922490"/>
                  <a:gd name="connsiteY6" fmla="*/ 981625 h 981625"/>
                  <a:gd name="connsiteX7" fmla="*/ 0 w 922490"/>
                  <a:gd name="connsiteY7" fmla="*/ 981625 h 981625"/>
                  <a:gd name="connsiteX8" fmla="*/ 0 w 922490"/>
                  <a:gd name="connsiteY8" fmla="*/ 292715 h 981625"/>
                  <a:gd name="connsiteX9" fmla="*/ 292715 w 922490"/>
                  <a:gd name="connsiteY9" fmla="*/ 0 h 981625"/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510424 w 922490"/>
                  <a:gd name="connsiteY4" fmla="*/ 981625 h 981625"/>
                  <a:gd name="connsiteX5" fmla="*/ 406751 w 922490"/>
                  <a:gd name="connsiteY5" fmla="*/ 981625 h 981625"/>
                  <a:gd name="connsiteX6" fmla="*/ 0 w 922490"/>
                  <a:gd name="connsiteY6" fmla="*/ 981625 h 981625"/>
                  <a:gd name="connsiteX7" fmla="*/ 0 w 922490"/>
                  <a:gd name="connsiteY7" fmla="*/ 292715 h 981625"/>
                  <a:gd name="connsiteX8" fmla="*/ 292715 w 922490"/>
                  <a:gd name="connsiteY8" fmla="*/ 0 h 981625"/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510424 w 922490"/>
                  <a:gd name="connsiteY4" fmla="*/ 981625 h 981625"/>
                  <a:gd name="connsiteX5" fmla="*/ 0 w 922490"/>
                  <a:gd name="connsiteY5" fmla="*/ 981625 h 981625"/>
                  <a:gd name="connsiteX6" fmla="*/ 0 w 922490"/>
                  <a:gd name="connsiteY6" fmla="*/ 292715 h 981625"/>
                  <a:gd name="connsiteX7" fmla="*/ 292715 w 922490"/>
                  <a:gd name="connsiteY7" fmla="*/ 0 h 981625"/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0 w 922490"/>
                  <a:gd name="connsiteY4" fmla="*/ 981625 h 981625"/>
                  <a:gd name="connsiteX5" fmla="*/ 0 w 922490"/>
                  <a:gd name="connsiteY5" fmla="*/ 292715 h 981625"/>
                  <a:gd name="connsiteX6" fmla="*/ 292715 w 922490"/>
                  <a:gd name="connsiteY6" fmla="*/ 0 h 98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2490" h="981625">
                    <a:moveTo>
                      <a:pt x="292715" y="0"/>
                    </a:moveTo>
                    <a:lnTo>
                      <a:pt x="629775" y="0"/>
                    </a:lnTo>
                    <a:cubicBezTo>
                      <a:pt x="791437" y="0"/>
                      <a:pt x="922490" y="131053"/>
                      <a:pt x="922490" y="292715"/>
                    </a:cubicBezTo>
                    <a:lnTo>
                      <a:pt x="922490" y="981625"/>
                    </a:lnTo>
                    <a:lnTo>
                      <a:pt x="0" y="981625"/>
                    </a:lnTo>
                    <a:lnTo>
                      <a:pt x="0" y="292715"/>
                    </a:lnTo>
                    <a:cubicBezTo>
                      <a:pt x="0" y="131053"/>
                      <a:pt x="131053" y="0"/>
                      <a:pt x="292715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F8446650-4BCC-4073-802C-F81776085CC3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466951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0 w 577050"/>
                  <a:gd name="connsiteY5" fmla="*/ 355600 h 855095"/>
                  <a:gd name="connsiteX6" fmla="*/ 87113 w 577050"/>
                  <a:gd name="connsiteY6" fmla="*/ 355600 h 855095"/>
                  <a:gd name="connsiteX7" fmla="*/ 176013 w 577050"/>
                  <a:gd name="connsiteY7" fmla="*/ 0 h 855095"/>
                  <a:gd name="connsiteX0" fmla="*/ 176013 w 577050"/>
                  <a:gd name="connsiteY0" fmla="*/ 0 h 466951"/>
                  <a:gd name="connsiteX1" fmla="*/ 401038 w 577050"/>
                  <a:gd name="connsiteY1" fmla="*/ 0 h 466951"/>
                  <a:gd name="connsiteX2" fmla="*/ 489938 w 577050"/>
                  <a:gd name="connsiteY2" fmla="*/ 355600 h 466951"/>
                  <a:gd name="connsiteX3" fmla="*/ 577050 w 577050"/>
                  <a:gd name="connsiteY3" fmla="*/ 355600 h 466951"/>
                  <a:gd name="connsiteX4" fmla="*/ 296162 w 577050"/>
                  <a:gd name="connsiteY4" fmla="*/ 466951 h 466951"/>
                  <a:gd name="connsiteX5" fmla="*/ 0 w 577050"/>
                  <a:gd name="connsiteY5" fmla="*/ 355600 h 466951"/>
                  <a:gd name="connsiteX6" fmla="*/ 87113 w 577050"/>
                  <a:gd name="connsiteY6" fmla="*/ 355600 h 466951"/>
                  <a:gd name="connsiteX7" fmla="*/ 176013 w 577050"/>
                  <a:gd name="connsiteY7" fmla="*/ 0 h 466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466951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96162" y="466951"/>
                    </a:lnTo>
                    <a:lnTo>
                      <a:pt x="0" y="355600"/>
                    </a:lnTo>
                    <a:lnTo>
                      <a:pt x="87113" y="355600"/>
                    </a:lnTo>
                    <a:lnTo>
                      <a:pt x="1760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4" name="楕円 723">
                <a:extLst>
                  <a:ext uri="{FF2B5EF4-FFF2-40B4-BE49-F238E27FC236}">
                    <a16:creationId xmlns:a16="http://schemas.microsoft.com/office/drawing/2014/main" id="{F757DA71-D785-4AB8-9D6D-0732BC0E3A06}"/>
                  </a:ext>
                </a:extLst>
              </p:cNvPr>
              <p:cNvSpPr/>
              <p:nvPr/>
            </p:nvSpPr>
            <p:spPr bwMode="auto">
              <a:xfrm rot="900000" flipH="1">
                <a:off x="7936215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5" name="楕円 724">
                <a:extLst>
                  <a:ext uri="{FF2B5EF4-FFF2-40B4-BE49-F238E27FC236}">
                    <a16:creationId xmlns:a16="http://schemas.microsoft.com/office/drawing/2014/main" id="{8D3733FF-AA05-4788-930C-5C6F254436AF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6" name="四角形: 角を丸くする 725">
                <a:extLst>
                  <a:ext uri="{FF2B5EF4-FFF2-40B4-BE49-F238E27FC236}">
                    <a16:creationId xmlns:a16="http://schemas.microsoft.com/office/drawing/2014/main" id="{223EE4CC-C568-4687-9E85-4245BBD719DC}"/>
                  </a:ext>
                </a:extLst>
              </p:cNvPr>
              <p:cNvSpPr/>
              <p:nvPr/>
            </p:nvSpPr>
            <p:spPr bwMode="auto">
              <a:xfrm flipH="1">
                <a:off x="7250693" y="5518006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7" name="四角形: 角を丸くする 726">
                <a:extLst>
                  <a:ext uri="{FF2B5EF4-FFF2-40B4-BE49-F238E27FC236}">
                    <a16:creationId xmlns:a16="http://schemas.microsoft.com/office/drawing/2014/main" id="{108E4DB2-BFBB-497F-A3AE-3416164DA83F}"/>
                  </a:ext>
                </a:extLst>
              </p:cNvPr>
              <p:cNvSpPr/>
              <p:nvPr/>
            </p:nvSpPr>
            <p:spPr bwMode="auto">
              <a:xfrm>
                <a:off x="68720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8" name="二等辺三角形 1">
                <a:extLst>
                  <a:ext uri="{FF2B5EF4-FFF2-40B4-BE49-F238E27FC236}">
                    <a16:creationId xmlns:a16="http://schemas.microsoft.com/office/drawing/2014/main" id="{E61FE807-7F51-4B72-B298-115E2443E2F6}"/>
                  </a:ext>
                </a:extLst>
              </p:cNvPr>
              <p:cNvSpPr/>
              <p:nvPr/>
            </p:nvSpPr>
            <p:spPr bwMode="auto">
              <a:xfrm>
                <a:off x="6875520" y="3821418"/>
                <a:ext cx="256410" cy="278128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23359 h 223359"/>
                  <a:gd name="connsiteX1" fmla="*/ 81683 w 256410"/>
                  <a:gd name="connsiteY1" fmla="*/ 0 h 223359"/>
                  <a:gd name="connsiteX2" fmla="*/ 256410 w 256410"/>
                  <a:gd name="connsiteY2" fmla="*/ 47146 h 223359"/>
                  <a:gd name="connsiteX3" fmla="*/ 0 w 256410"/>
                  <a:gd name="connsiteY3" fmla="*/ 223359 h 223359"/>
                  <a:gd name="connsiteX0" fmla="*/ 0 w 256410"/>
                  <a:gd name="connsiteY0" fmla="*/ 278128 h 278128"/>
                  <a:gd name="connsiteX1" fmla="*/ 88827 w 256410"/>
                  <a:gd name="connsiteY1" fmla="*/ 0 h 278128"/>
                  <a:gd name="connsiteX2" fmla="*/ 256410 w 256410"/>
                  <a:gd name="connsiteY2" fmla="*/ 101915 h 278128"/>
                  <a:gd name="connsiteX3" fmla="*/ 0 w 256410"/>
                  <a:gd name="connsiteY3" fmla="*/ 278128 h 27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8">
                    <a:moveTo>
                      <a:pt x="0" y="278128"/>
                    </a:moveTo>
                    <a:lnTo>
                      <a:pt x="88827" y="0"/>
                    </a:lnTo>
                    <a:lnTo>
                      <a:pt x="256410" y="101915"/>
                    </a:lnTo>
                    <a:lnTo>
                      <a:pt x="0" y="278128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9" name="二等辺三角形 1">
                <a:extLst>
                  <a:ext uri="{FF2B5EF4-FFF2-40B4-BE49-F238E27FC236}">
                    <a16:creationId xmlns:a16="http://schemas.microsoft.com/office/drawing/2014/main" id="{5B475A9E-1A1E-4899-9A1E-FE81798D6399}"/>
                  </a:ext>
                </a:extLst>
              </p:cNvPr>
              <p:cNvSpPr/>
              <p:nvPr/>
            </p:nvSpPr>
            <p:spPr bwMode="auto">
              <a:xfrm flipH="1">
                <a:off x="7136071" y="3821417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30" name="グループ化 729">
                <a:extLst>
                  <a:ext uri="{FF2B5EF4-FFF2-40B4-BE49-F238E27FC236}">
                    <a16:creationId xmlns:a16="http://schemas.microsoft.com/office/drawing/2014/main" id="{1721E3C8-AAF0-4268-AEFF-973DA4D46362}"/>
                  </a:ext>
                </a:extLst>
              </p:cNvPr>
              <p:cNvGrpSpPr/>
              <p:nvPr/>
            </p:nvGrpSpPr>
            <p:grpSpPr>
              <a:xfrm>
                <a:off x="6948723" y="3889887"/>
                <a:ext cx="372505" cy="539963"/>
                <a:chOff x="6912424" y="6324828"/>
                <a:chExt cx="449175" cy="539963"/>
              </a:xfrm>
            </p:grpSpPr>
            <p:sp>
              <p:nvSpPr>
                <p:cNvPr id="740" name="二等辺三角形 2">
                  <a:extLst>
                    <a:ext uri="{FF2B5EF4-FFF2-40B4-BE49-F238E27FC236}">
                      <a16:creationId xmlns:a16="http://schemas.microsoft.com/office/drawing/2014/main" id="{8040C660-A042-4A83-AFB7-8AC18AAD870F}"/>
                    </a:ext>
                  </a:extLst>
                </p:cNvPr>
                <p:cNvSpPr/>
                <p:nvPr/>
              </p:nvSpPr>
              <p:spPr bwMode="auto">
                <a:xfrm rot="900000">
                  <a:off x="6940741" y="6413350"/>
                  <a:ext cx="191354" cy="451441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  <a:gd name="connsiteX0" fmla="*/ 5 w 813345"/>
                    <a:gd name="connsiteY0" fmla="*/ 677462 h 762145"/>
                    <a:gd name="connsiteX1" fmla="*/ 718149 w 813345"/>
                    <a:gd name="connsiteY1" fmla="*/ 0 h 762145"/>
                    <a:gd name="connsiteX2" fmla="*/ 727589 w 813345"/>
                    <a:gd name="connsiteY2" fmla="*/ 677462 h 762145"/>
                    <a:gd name="connsiteX3" fmla="*/ 5 w 813345"/>
                    <a:gd name="connsiteY3" fmla="*/ 677462 h 762145"/>
                    <a:gd name="connsiteX0" fmla="*/ 24 w 813360"/>
                    <a:gd name="connsiteY0" fmla="*/ 677462 h 762143"/>
                    <a:gd name="connsiteX1" fmla="*/ 718168 w 813360"/>
                    <a:gd name="connsiteY1" fmla="*/ 0 h 762143"/>
                    <a:gd name="connsiteX2" fmla="*/ 727608 w 813360"/>
                    <a:gd name="connsiteY2" fmla="*/ 677462 h 762143"/>
                    <a:gd name="connsiteX3" fmla="*/ 24 w 813360"/>
                    <a:gd name="connsiteY3" fmla="*/ 677462 h 762143"/>
                    <a:gd name="connsiteX0" fmla="*/ 24 w 754732"/>
                    <a:gd name="connsiteY0" fmla="*/ 677462 h 762145"/>
                    <a:gd name="connsiteX1" fmla="*/ 718168 w 754732"/>
                    <a:gd name="connsiteY1" fmla="*/ 0 h 762145"/>
                    <a:gd name="connsiteX2" fmla="*/ 727608 w 754732"/>
                    <a:gd name="connsiteY2" fmla="*/ 677462 h 762145"/>
                    <a:gd name="connsiteX3" fmla="*/ 24 w 754732"/>
                    <a:gd name="connsiteY3" fmla="*/ 677462 h 762145"/>
                    <a:gd name="connsiteX0" fmla="*/ 24 w 754732"/>
                    <a:gd name="connsiteY0" fmla="*/ 677462 h 762143"/>
                    <a:gd name="connsiteX1" fmla="*/ 718168 w 754732"/>
                    <a:gd name="connsiteY1" fmla="*/ 0 h 762143"/>
                    <a:gd name="connsiteX2" fmla="*/ 727608 w 754732"/>
                    <a:gd name="connsiteY2" fmla="*/ 677462 h 762143"/>
                    <a:gd name="connsiteX3" fmla="*/ 24 w 754732"/>
                    <a:gd name="connsiteY3" fmla="*/ 677462 h 762143"/>
                    <a:gd name="connsiteX0" fmla="*/ 24 w 754732"/>
                    <a:gd name="connsiteY0" fmla="*/ 677462 h 744266"/>
                    <a:gd name="connsiteX1" fmla="*/ 718168 w 754732"/>
                    <a:gd name="connsiteY1" fmla="*/ 0 h 744266"/>
                    <a:gd name="connsiteX2" fmla="*/ 727608 w 754732"/>
                    <a:gd name="connsiteY2" fmla="*/ 677462 h 744266"/>
                    <a:gd name="connsiteX3" fmla="*/ 24 w 754732"/>
                    <a:gd name="connsiteY3" fmla="*/ 677462 h 744266"/>
                    <a:gd name="connsiteX0" fmla="*/ 19 w 771082"/>
                    <a:gd name="connsiteY0" fmla="*/ 729733 h 773343"/>
                    <a:gd name="connsiteX1" fmla="*/ 733633 w 771082"/>
                    <a:gd name="connsiteY1" fmla="*/ 0 h 773343"/>
                    <a:gd name="connsiteX2" fmla="*/ 743073 w 771082"/>
                    <a:gd name="connsiteY2" fmla="*/ 677462 h 773343"/>
                    <a:gd name="connsiteX3" fmla="*/ 19 w 771082"/>
                    <a:gd name="connsiteY3" fmla="*/ 729733 h 773343"/>
                    <a:gd name="connsiteX0" fmla="*/ 19 w 743073"/>
                    <a:gd name="connsiteY0" fmla="*/ 729733 h 773343"/>
                    <a:gd name="connsiteX1" fmla="*/ 733633 w 743073"/>
                    <a:gd name="connsiteY1" fmla="*/ 0 h 773343"/>
                    <a:gd name="connsiteX2" fmla="*/ 743073 w 743073"/>
                    <a:gd name="connsiteY2" fmla="*/ 677462 h 773343"/>
                    <a:gd name="connsiteX3" fmla="*/ 19 w 743073"/>
                    <a:gd name="connsiteY3" fmla="*/ 729733 h 773343"/>
                    <a:gd name="connsiteX0" fmla="*/ 19 w 743073"/>
                    <a:gd name="connsiteY0" fmla="*/ 729733 h 762852"/>
                    <a:gd name="connsiteX1" fmla="*/ 733633 w 743073"/>
                    <a:gd name="connsiteY1" fmla="*/ 0 h 762852"/>
                    <a:gd name="connsiteX2" fmla="*/ 743073 w 743073"/>
                    <a:gd name="connsiteY2" fmla="*/ 677462 h 762852"/>
                    <a:gd name="connsiteX3" fmla="*/ 19 w 743073"/>
                    <a:gd name="connsiteY3" fmla="*/ 729733 h 762852"/>
                    <a:gd name="connsiteX0" fmla="*/ 588 w 743642"/>
                    <a:gd name="connsiteY0" fmla="*/ 781932 h 815049"/>
                    <a:gd name="connsiteX1" fmla="*/ 610378 w 743642"/>
                    <a:gd name="connsiteY1" fmla="*/ 1 h 815049"/>
                    <a:gd name="connsiteX2" fmla="*/ 743642 w 743642"/>
                    <a:gd name="connsiteY2" fmla="*/ 729661 h 815049"/>
                    <a:gd name="connsiteX3" fmla="*/ 588 w 743642"/>
                    <a:gd name="connsiteY3" fmla="*/ 781932 h 815049"/>
                    <a:gd name="connsiteX0" fmla="*/ 588 w 743642"/>
                    <a:gd name="connsiteY0" fmla="*/ 781930 h 815049"/>
                    <a:gd name="connsiteX1" fmla="*/ 610378 w 743642"/>
                    <a:gd name="connsiteY1" fmla="*/ -1 h 815049"/>
                    <a:gd name="connsiteX2" fmla="*/ 743642 w 743642"/>
                    <a:gd name="connsiteY2" fmla="*/ 729659 h 815049"/>
                    <a:gd name="connsiteX3" fmla="*/ 588 w 743642"/>
                    <a:gd name="connsiteY3" fmla="*/ 781930 h 815049"/>
                    <a:gd name="connsiteX0" fmla="*/ 8 w 743062"/>
                    <a:gd name="connsiteY0" fmla="*/ 781932 h 815049"/>
                    <a:gd name="connsiteX1" fmla="*/ 609798 w 743062"/>
                    <a:gd name="connsiteY1" fmla="*/ 1 h 815049"/>
                    <a:gd name="connsiteX2" fmla="*/ 743062 w 743062"/>
                    <a:gd name="connsiteY2" fmla="*/ 729661 h 815049"/>
                    <a:gd name="connsiteX3" fmla="*/ 8 w 743062"/>
                    <a:gd name="connsiteY3" fmla="*/ 781932 h 815049"/>
                    <a:gd name="connsiteX0" fmla="*/ 8 w 743062"/>
                    <a:gd name="connsiteY0" fmla="*/ 781930 h 815049"/>
                    <a:gd name="connsiteX1" fmla="*/ 609798 w 743062"/>
                    <a:gd name="connsiteY1" fmla="*/ -1 h 815049"/>
                    <a:gd name="connsiteX2" fmla="*/ 743062 w 743062"/>
                    <a:gd name="connsiteY2" fmla="*/ 729659 h 815049"/>
                    <a:gd name="connsiteX3" fmla="*/ 8 w 743062"/>
                    <a:gd name="connsiteY3" fmla="*/ 781930 h 815049"/>
                    <a:gd name="connsiteX0" fmla="*/ 8 w 837322"/>
                    <a:gd name="connsiteY0" fmla="*/ 781932 h 821255"/>
                    <a:gd name="connsiteX1" fmla="*/ 609798 w 837322"/>
                    <a:gd name="connsiteY1" fmla="*/ 1 h 821255"/>
                    <a:gd name="connsiteX2" fmla="*/ 837322 w 837322"/>
                    <a:gd name="connsiteY2" fmla="*/ 747642 h 821255"/>
                    <a:gd name="connsiteX3" fmla="*/ 8 w 837322"/>
                    <a:gd name="connsiteY3" fmla="*/ 781932 h 821255"/>
                    <a:gd name="connsiteX0" fmla="*/ 8 w 837322"/>
                    <a:gd name="connsiteY0" fmla="*/ 781930 h 812559"/>
                    <a:gd name="connsiteX1" fmla="*/ 609798 w 837322"/>
                    <a:gd name="connsiteY1" fmla="*/ -1 h 812559"/>
                    <a:gd name="connsiteX2" fmla="*/ 837322 w 837322"/>
                    <a:gd name="connsiteY2" fmla="*/ 747640 h 812559"/>
                    <a:gd name="connsiteX3" fmla="*/ 8 w 837322"/>
                    <a:gd name="connsiteY3" fmla="*/ 781930 h 812559"/>
                    <a:gd name="connsiteX0" fmla="*/ 7 w 857602"/>
                    <a:gd name="connsiteY0" fmla="*/ 763388 h 800151"/>
                    <a:gd name="connsiteX1" fmla="*/ 630078 w 857602"/>
                    <a:gd name="connsiteY1" fmla="*/ 1 h 800151"/>
                    <a:gd name="connsiteX2" fmla="*/ 857602 w 857602"/>
                    <a:gd name="connsiteY2" fmla="*/ 747642 h 800151"/>
                    <a:gd name="connsiteX3" fmla="*/ 7 w 857602"/>
                    <a:gd name="connsiteY3" fmla="*/ 763388 h 800151"/>
                    <a:gd name="connsiteX0" fmla="*/ 7 w 857602"/>
                    <a:gd name="connsiteY0" fmla="*/ 763386 h 798815"/>
                    <a:gd name="connsiteX1" fmla="*/ 630078 w 857602"/>
                    <a:gd name="connsiteY1" fmla="*/ -1 h 798815"/>
                    <a:gd name="connsiteX2" fmla="*/ 857602 w 857602"/>
                    <a:gd name="connsiteY2" fmla="*/ 747640 h 798815"/>
                    <a:gd name="connsiteX3" fmla="*/ 7 w 857602"/>
                    <a:gd name="connsiteY3" fmla="*/ 763386 h 798815"/>
                    <a:gd name="connsiteX0" fmla="*/ 7 w 903886"/>
                    <a:gd name="connsiteY0" fmla="*/ 763388 h 805493"/>
                    <a:gd name="connsiteX1" fmla="*/ 630078 w 903886"/>
                    <a:gd name="connsiteY1" fmla="*/ 1 h 805493"/>
                    <a:gd name="connsiteX2" fmla="*/ 903885 w 903886"/>
                    <a:gd name="connsiteY2" fmla="*/ 763037 h 805493"/>
                    <a:gd name="connsiteX3" fmla="*/ 7 w 903886"/>
                    <a:gd name="connsiteY3" fmla="*/ 763388 h 805493"/>
                    <a:gd name="connsiteX0" fmla="*/ 7 w 905337"/>
                    <a:gd name="connsiteY0" fmla="*/ 763386 h 805493"/>
                    <a:gd name="connsiteX1" fmla="*/ 630078 w 905337"/>
                    <a:gd name="connsiteY1" fmla="*/ -1 h 805493"/>
                    <a:gd name="connsiteX2" fmla="*/ 903885 w 905337"/>
                    <a:gd name="connsiteY2" fmla="*/ 763035 h 805493"/>
                    <a:gd name="connsiteX3" fmla="*/ 7 w 905337"/>
                    <a:gd name="connsiteY3" fmla="*/ 763386 h 805493"/>
                    <a:gd name="connsiteX0" fmla="*/ 7 w 906174"/>
                    <a:gd name="connsiteY0" fmla="*/ 763388 h 805493"/>
                    <a:gd name="connsiteX1" fmla="*/ 630078 w 906174"/>
                    <a:gd name="connsiteY1" fmla="*/ 1 h 805493"/>
                    <a:gd name="connsiteX2" fmla="*/ 903885 w 906174"/>
                    <a:gd name="connsiteY2" fmla="*/ 763037 h 805493"/>
                    <a:gd name="connsiteX3" fmla="*/ 7 w 906174"/>
                    <a:gd name="connsiteY3" fmla="*/ 763388 h 805493"/>
                    <a:gd name="connsiteX0" fmla="*/ 11 w 905737"/>
                    <a:gd name="connsiteY0" fmla="*/ 754614 h 796721"/>
                    <a:gd name="connsiteX1" fmla="*/ 589064 w 905737"/>
                    <a:gd name="connsiteY1" fmla="*/ -1 h 796721"/>
                    <a:gd name="connsiteX2" fmla="*/ 903889 w 905737"/>
                    <a:gd name="connsiteY2" fmla="*/ 754263 h 796721"/>
                    <a:gd name="connsiteX3" fmla="*/ 11 w 905737"/>
                    <a:gd name="connsiteY3" fmla="*/ 754614 h 796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5737" h="796721">
                      <a:moveTo>
                        <a:pt x="11" y="754614"/>
                      </a:moveTo>
                      <a:cubicBezTo>
                        <a:pt x="-1562" y="641704"/>
                        <a:pt x="191150" y="208866"/>
                        <a:pt x="589064" y="-1"/>
                      </a:cubicBezTo>
                      <a:cubicBezTo>
                        <a:pt x="734814" y="250833"/>
                        <a:pt x="926632" y="590097"/>
                        <a:pt x="903889" y="754263"/>
                      </a:cubicBezTo>
                      <a:cubicBezTo>
                        <a:pt x="713812" y="808498"/>
                        <a:pt x="173685" y="813078"/>
                        <a:pt x="11" y="75461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1" name="二等辺三角形 2">
                  <a:extLst>
                    <a:ext uri="{FF2B5EF4-FFF2-40B4-BE49-F238E27FC236}">
                      <a16:creationId xmlns:a16="http://schemas.microsoft.com/office/drawing/2014/main" id="{87902B0C-579B-45E1-827A-B2EC08A6750A}"/>
                    </a:ext>
                  </a:extLst>
                </p:cNvPr>
                <p:cNvSpPr/>
                <p:nvPr/>
              </p:nvSpPr>
              <p:spPr bwMode="auto">
                <a:xfrm rot="1800000">
                  <a:off x="6912424" y="6336812"/>
                  <a:ext cx="229280" cy="397387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6015" h="802983">
                      <a:moveTo>
                        <a:pt x="3168" y="750254"/>
                      </a:moveTo>
                      <a:cubicBezTo>
                        <a:pt x="-32730" y="678762"/>
                        <a:pt x="245696" y="250085"/>
                        <a:pt x="366960" y="0"/>
                      </a:cubicBezTo>
                      <a:cubicBezTo>
                        <a:pt x="488224" y="250085"/>
                        <a:pt x="778556" y="681144"/>
                        <a:pt x="730752" y="750254"/>
                      </a:cubicBezTo>
                      <a:cubicBezTo>
                        <a:pt x="682948" y="819364"/>
                        <a:pt x="39066" y="821746"/>
                        <a:pt x="3168" y="75025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2" name="二等辺三角形 2">
                  <a:extLst>
                    <a:ext uri="{FF2B5EF4-FFF2-40B4-BE49-F238E27FC236}">
                      <a16:creationId xmlns:a16="http://schemas.microsoft.com/office/drawing/2014/main" id="{D5DD3C01-E13F-44FF-A19B-B19D1B9777F4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7142827" y="6412525"/>
                  <a:ext cx="182115" cy="441622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  <a:gd name="connsiteX0" fmla="*/ 5 w 813345"/>
                    <a:gd name="connsiteY0" fmla="*/ 677462 h 762145"/>
                    <a:gd name="connsiteX1" fmla="*/ 718149 w 813345"/>
                    <a:gd name="connsiteY1" fmla="*/ 0 h 762145"/>
                    <a:gd name="connsiteX2" fmla="*/ 727589 w 813345"/>
                    <a:gd name="connsiteY2" fmla="*/ 677462 h 762145"/>
                    <a:gd name="connsiteX3" fmla="*/ 5 w 813345"/>
                    <a:gd name="connsiteY3" fmla="*/ 677462 h 762145"/>
                    <a:gd name="connsiteX0" fmla="*/ 24 w 813360"/>
                    <a:gd name="connsiteY0" fmla="*/ 677462 h 762143"/>
                    <a:gd name="connsiteX1" fmla="*/ 718168 w 813360"/>
                    <a:gd name="connsiteY1" fmla="*/ 0 h 762143"/>
                    <a:gd name="connsiteX2" fmla="*/ 727608 w 813360"/>
                    <a:gd name="connsiteY2" fmla="*/ 677462 h 762143"/>
                    <a:gd name="connsiteX3" fmla="*/ 24 w 813360"/>
                    <a:gd name="connsiteY3" fmla="*/ 677462 h 762143"/>
                    <a:gd name="connsiteX0" fmla="*/ 24 w 754732"/>
                    <a:gd name="connsiteY0" fmla="*/ 677462 h 762145"/>
                    <a:gd name="connsiteX1" fmla="*/ 718168 w 754732"/>
                    <a:gd name="connsiteY1" fmla="*/ 0 h 762145"/>
                    <a:gd name="connsiteX2" fmla="*/ 727608 w 754732"/>
                    <a:gd name="connsiteY2" fmla="*/ 677462 h 762145"/>
                    <a:gd name="connsiteX3" fmla="*/ 24 w 754732"/>
                    <a:gd name="connsiteY3" fmla="*/ 677462 h 762145"/>
                    <a:gd name="connsiteX0" fmla="*/ 24 w 754732"/>
                    <a:gd name="connsiteY0" fmla="*/ 677462 h 762143"/>
                    <a:gd name="connsiteX1" fmla="*/ 718168 w 754732"/>
                    <a:gd name="connsiteY1" fmla="*/ 0 h 762143"/>
                    <a:gd name="connsiteX2" fmla="*/ 727608 w 754732"/>
                    <a:gd name="connsiteY2" fmla="*/ 677462 h 762143"/>
                    <a:gd name="connsiteX3" fmla="*/ 24 w 754732"/>
                    <a:gd name="connsiteY3" fmla="*/ 677462 h 762143"/>
                    <a:gd name="connsiteX0" fmla="*/ 24 w 754732"/>
                    <a:gd name="connsiteY0" fmla="*/ 677462 h 744266"/>
                    <a:gd name="connsiteX1" fmla="*/ 718168 w 754732"/>
                    <a:gd name="connsiteY1" fmla="*/ 0 h 744266"/>
                    <a:gd name="connsiteX2" fmla="*/ 727608 w 754732"/>
                    <a:gd name="connsiteY2" fmla="*/ 677462 h 744266"/>
                    <a:gd name="connsiteX3" fmla="*/ 24 w 754732"/>
                    <a:gd name="connsiteY3" fmla="*/ 677462 h 744266"/>
                    <a:gd name="connsiteX0" fmla="*/ 19 w 771082"/>
                    <a:gd name="connsiteY0" fmla="*/ 729733 h 773343"/>
                    <a:gd name="connsiteX1" fmla="*/ 733633 w 771082"/>
                    <a:gd name="connsiteY1" fmla="*/ 0 h 773343"/>
                    <a:gd name="connsiteX2" fmla="*/ 743073 w 771082"/>
                    <a:gd name="connsiteY2" fmla="*/ 677462 h 773343"/>
                    <a:gd name="connsiteX3" fmla="*/ 19 w 771082"/>
                    <a:gd name="connsiteY3" fmla="*/ 729733 h 773343"/>
                    <a:gd name="connsiteX0" fmla="*/ 19 w 743073"/>
                    <a:gd name="connsiteY0" fmla="*/ 729733 h 773343"/>
                    <a:gd name="connsiteX1" fmla="*/ 733633 w 743073"/>
                    <a:gd name="connsiteY1" fmla="*/ 0 h 773343"/>
                    <a:gd name="connsiteX2" fmla="*/ 743073 w 743073"/>
                    <a:gd name="connsiteY2" fmla="*/ 677462 h 773343"/>
                    <a:gd name="connsiteX3" fmla="*/ 19 w 743073"/>
                    <a:gd name="connsiteY3" fmla="*/ 729733 h 773343"/>
                    <a:gd name="connsiteX0" fmla="*/ 19 w 743073"/>
                    <a:gd name="connsiteY0" fmla="*/ 729733 h 762852"/>
                    <a:gd name="connsiteX1" fmla="*/ 733633 w 743073"/>
                    <a:gd name="connsiteY1" fmla="*/ 0 h 762852"/>
                    <a:gd name="connsiteX2" fmla="*/ 743073 w 743073"/>
                    <a:gd name="connsiteY2" fmla="*/ 677462 h 762852"/>
                    <a:gd name="connsiteX3" fmla="*/ 19 w 743073"/>
                    <a:gd name="connsiteY3" fmla="*/ 729733 h 762852"/>
                    <a:gd name="connsiteX0" fmla="*/ 588 w 743642"/>
                    <a:gd name="connsiteY0" fmla="*/ 781932 h 815049"/>
                    <a:gd name="connsiteX1" fmla="*/ 610378 w 743642"/>
                    <a:gd name="connsiteY1" fmla="*/ 1 h 815049"/>
                    <a:gd name="connsiteX2" fmla="*/ 743642 w 743642"/>
                    <a:gd name="connsiteY2" fmla="*/ 729661 h 815049"/>
                    <a:gd name="connsiteX3" fmla="*/ 588 w 743642"/>
                    <a:gd name="connsiteY3" fmla="*/ 781932 h 815049"/>
                    <a:gd name="connsiteX0" fmla="*/ 588 w 743642"/>
                    <a:gd name="connsiteY0" fmla="*/ 781930 h 815049"/>
                    <a:gd name="connsiteX1" fmla="*/ 610378 w 743642"/>
                    <a:gd name="connsiteY1" fmla="*/ -1 h 815049"/>
                    <a:gd name="connsiteX2" fmla="*/ 743642 w 743642"/>
                    <a:gd name="connsiteY2" fmla="*/ 729659 h 815049"/>
                    <a:gd name="connsiteX3" fmla="*/ 588 w 743642"/>
                    <a:gd name="connsiteY3" fmla="*/ 781930 h 815049"/>
                    <a:gd name="connsiteX0" fmla="*/ 8 w 743062"/>
                    <a:gd name="connsiteY0" fmla="*/ 781932 h 815049"/>
                    <a:gd name="connsiteX1" fmla="*/ 609798 w 743062"/>
                    <a:gd name="connsiteY1" fmla="*/ 1 h 815049"/>
                    <a:gd name="connsiteX2" fmla="*/ 743062 w 743062"/>
                    <a:gd name="connsiteY2" fmla="*/ 729661 h 815049"/>
                    <a:gd name="connsiteX3" fmla="*/ 8 w 743062"/>
                    <a:gd name="connsiteY3" fmla="*/ 781932 h 815049"/>
                    <a:gd name="connsiteX0" fmla="*/ 8 w 743062"/>
                    <a:gd name="connsiteY0" fmla="*/ 781930 h 815049"/>
                    <a:gd name="connsiteX1" fmla="*/ 609798 w 743062"/>
                    <a:gd name="connsiteY1" fmla="*/ -1 h 815049"/>
                    <a:gd name="connsiteX2" fmla="*/ 743062 w 743062"/>
                    <a:gd name="connsiteY2" fmla="*/ 729659 h 815049"/>
                    <a:gd name="connsiteX3" fmla="*/ 8 w 743062"/>
                    <a:gd name="connsiteY3" fmla="*/ 781930 h 815049"/>
                    <a:gd name="connsiteX0" fmla="*/ 8 w 837322"/>
                    <a:gd name="connsiteY0" fmla="*/ 781932 h 821255"/>
                    <a:gd name="connsiteX1" fmla="*/ 609798 w 837322"/>
                    <a:gd name="connsiteY1" fmla="*/ 1 h 821255"/>
                    <a:gd name="connsiteX2" fmla="*/ 837322 w 837322"/>
                    <a:gd name="connsiteY2" fmla="*/ 747642 h 821255"/>
                    <a:gd name="connsiteX3" fmla="*/ 8 w 837322"/>
                    <a:gd name="connsiteY3" fmla="*/ 781932 h 821255"/>
                    <a:gd name="connsiteX0" fmla="*/ 8 w 837322"/>
                    <a:gd name="connsiteY0" fmla="*/ 781930 h 812559"/>
                    <a:gd name="connsiteX1" fmla="*/ 609798 w 837322"/>
                    <a:gd name="connsiteY1" fmla="*/ -1 h 812559"/>
                    <a:gd name="connsiteX2" fmla="*/ 837322 w 837322"/>
                    <a:gd name="connsiteY2" fmla="*/ 747640 h 812559"/>
                    <a:gd name="connsiteX3" fmla="*/ 8 w 837322"/>
                    <a:gd name="connsiteY3" fmla="*/ 781930 h 812559"/>
                    <a:gd name="connsiteX0" fmla="*/ 7 w 857602"/>
                    <a:gd name="connsiteY0" fmla="*/ 763388 h 800151"/>
                    <a:gd name="connsiteX1" fmla="*/ 630078 w 857602"/>
                    <a:gd name="connsiteY1" fmla="*/ 1 h 800151"/>
                    <a:gd name="connsiteX2" fmla="*/ 857602 w 857602"/>
                    <a:gd name="connsiteY2" fmla="*/ 747642 h 800151"/>
                    <a:gd name="connsiteX3" fmla="*/ 7 w 857602"/>
                    <a:gd name="connsiteY3" fmla="*/ 763388 h 800151"/>
                    <a:gd name="connsiteX0" fmla="*/ 7 w 857602"/>
                    <a:gd name="connsiteY0" fmla="*/ 763386 h 798815"/>
                    <a:gd name="connsiteX1" fmla="*/ 630078 w 857602"/>
                    <a:gd name="connsiteY1" fmla="*/ -1 h 798815"/>
                    <a:gd name="connsiteX2" fmla="*/ 857602 w 857602"/>
                    <a:gd name="connsiteY2" fmla="*/ 747640 h 798815"/>
                    <a:gd name="connsiteX3" fmla="*/ 7 w 857602"/>
                    <a:gd name="connsiteY3" fmla="*/ 763386 h 798815"/>
                    <a:gd name="connsiteX0" fmla="*/ 7 w 903886"/>
                    <a:gd name="connsiteY0" fmla="*/ 763388 h 805493"/>
                    <a:gd name="connsiteX1" fmla="*/ 630078 w 903886"/>
                    <a:gd name="connsiteY1" fmla="*/ 1 h 805493"/>
                    <a:gd name="connsiteX2" fmla="*/ 903885 w 903886"/>
                    <a:gd name="connsiteY2" fmla="*/ 763037 h 805493"/>
                    <a:gd name="connsiteX3" fmla="*/ 7 w 903886"/>
                    <a:gd name="connsiteY3" fmla="*/ 763388 h 805493"/>
                    <a:gd name="connsiteX0" fmla="*/ 7 w 905337"/>
                    <a:gd name="connsiteY0" fmla="*/ 763386 h 805493"/>
                    <a:gd name="connsiteX1" fmla="*/ 630078 w 905337"/>
                    <a:gd name="connsiteY1" fmla="*/ -1 h 805493"/>
                    <a:gd name="connsiteX2" fmla="*/ 903885 w 905337"/>
                    <a:gd name="connsiteY2" fmla="*/ 763035 h 805493"/>
                    <a:gd name="connsiteX3" fmla="*/ 7 w 905337"/>
                    <a:gd name="connsiteY3" fmla="*/ 763386 h 805493"/>
                    <a:gd name="connsiteX0" fmla="*/ 7 w 906174"/>
                    <a:gd name="connsiteY0" fmla="*/ 763388 h 805493"/>
                    <a:gd name="connsiteX1" fmla="*/ 630078 w 906174"/>
                    <a:gd name="connsiteY1" fmla="*/ 1 h 805493"/>
                    <a:gd name="connsiteX2" fmla="*/ 903885 w 906174"/>
                    <a:gd name="connsiteY2" fmla="*/ 763037 h 805493"/>
                    <a:gd name="connsiteX3" fmla="*/ 7 w 906174"/>
                    <a:gd name="connsiteY3" fmla="*/ 763388 h 805493"/>
                    <a:gd name="connsiteX0" fmla="*/ 11 w 905665"/>
                    <a:gd name="connsiteY0" fmla="*/ 753609 h 795715"/>
                    <a:gd name="connsiteX1" fmla="*/ 580402 w 905665"/>
                    <a:gd name="connsiteY1" fmla="*/ 0 h 795715"/>
                    <a:gd name="connsiteX2" fmla="*/ 903889 w 905665"/>
                    <a:gd name="connsiteY2" fmla="*/ 753258 h 795715"/>
                    <a:gd name="connsiteX3" fmla="*/ 11 w 905665"/>
                    <a:gd name="connsiteY3" fmla="*/ 753609 h 795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5665" h="795715">
                      <a:moveTo>
                        <a:pt x="11" y="753609"/>
                      </a:moveTo>
                      <a:cubicBezTo>
                        <a:pt x="-1562" y="640699"/>
                        <a:pt x="182488" y="208867"/>
                        <a:pt x="580402" y="0"/>
                      </a:cubicBezTo>
                      <a:cubicBezTo>
                        <a:pt x="726152" y="250834"/>
                        <a:pt x="926632" y="589092"/>
                        <a:pt x="903889" y="753258"/>
                      </a:cubicBezTo>
                      <a:cubicBezTo>
                        <a:pt x="713812" y="807493"/>
                        <a:pt x="173685" y="812073"/>
                        <a:pt x="11" y="753609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3" name="二等辺三角形 2">
                  <a:extLst>
                    <a:ext uri="{FF2B5EF4-FFF2-40B4-BE49-F238E27FC236}">
                      <a16:creationId xmlns:a16="http://schemas.microsoft.com/office/drawing/2014/main" id="{49A62C7E-FD8D-4FA4-9F19-DD9AFBC8E9C7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7130461" y="6324828"/>
                  <a:ext cx="231138" cy="411027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6015" h="802983">
                      <a:moveTo>
                        <a:pt x="3168" y="750254"/>
                      </a:moveTo>
                      <a:cubicBezTo>
                        <a:pt x="-32730" y="678762"/>
                        <a:pt x="245696" y="250085"/>
                        <a:pt x="366960" y="0"/>
                      </a:cubicBezTo>
                      <a:cubicBezTo>
                        <a:pt x="488224" y="250085"/>
                        <a:pt x="778556" y="681144"/>
                        <a:pt x="730752" y="750254"/>
                      </a:cubicBezTo>
                      <a:cubicBezTo>
                        <a:pt x="682948" y="819364"/>
                        <a:pt x="39066" y="821746"/>
                        <a:pt x="3168" y="75025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4" name="四角形: 角を丸くする 743">
                  <a:extLst>
                    <a:ext uri="{FF2B5EF4-FFF2-40B4-BE49-F238E27FC236}">
                      <a16:creationId xmlns:a16="http://schemas.microsoft.com/office/drawing/2014/main" id="{2EFFC900-8C84-41A0-BC5B-2627296E37DA}"/>
                    </a:ext>
                  </a:extLst>
                </p:cNvPr>
                <p:cNvSpPr/>
                <p:nvPr/>
              </p:nvSpPr>
              <p:spPr bwMode="auto">
                <a:xfrm>
                  <a:off x="7038482" y="6330526"/>
                  <a:ext cx="181468" cy="174694"/>
                </a:xfrm>
                <a:prstGeom prst="roundRect">
                  <a:avLst>
                    <a:gd name="adj" fmla="val 40878"/>
                  </a:avLst>
                </a:pr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12F03F85-CC88-4B24-83F4-5F02E3906441}"/>
                  </a:ext>
                </a:extLst>
              </p:cNvPr>
              <p:cNvSpPr/>
              <p:nvPr/>
            </p:nvSpPr>
            <p:spPr bwMode="auto">
              <a:xfrm rot="16200000">
                <a:off x="6700567" y="565748"/>
                <a:ext cx="877555" cy="2388843"/>
              </a:xfrm>
              <a:custGeom>
                <a:avLst/>
                <a:gdLst>
                  <a:gd name="connsiteX0" fmla="*/ 877555 w 877555"/>
                  <a:gd name="connsiteY0" fmla="*/ 1194421 h 2388843"/>
                  <a:gd name="connsiteX1" fmla="*/ 108077 w 877555"/>
                  <a:gd name="connsiteY1" fmla="*/ 2355294 h 2388843"/>
                  <a:gd name="connsiteX2" fmla="*/ 0 w 877555"/>
                  <a:gd name="connsiteY2" fmla="*/ 2388843 h 2388843"/>
                  <a:gd name="connsiteX3" fmla="*/ 325 w 877555"/>
                  <a:gd name="connsiteY3" fmla="*/ 2387199 h 2388843"/>
                  <a:gd name="connsiteX4" fmla="*/ 42691 w 877555"/>
                  <a:gd name="connsiteY4" fmla="*/ 2105661 h 2388843"/>
                  <a:gd name="connsiteX5" fmla="*/ 54993 w 877555"/>
                  <a:gd name="connsiteY5" fmla="*/ 1989294 h 2388843"/>
                  <a:gd name="connsiteX6" fmla="*/ 120097 w 877555"/>
                  <a:gd name="connsiteY6" fmla="*/ 1963556 h 2388843"/>
                  <a:gd name="connsiteX7" fmla="*/ 60216 w 877555"/>
                  <a:gd name="connsiteY7" fmla="*/ 1939884 h 2388843"/>
                  <a:gd name="connsiteX8" fmla="*/ 73737 w 877555"/>
                  <a:gd name="connsiteY8" fmla="*/ 1811992 h 2388843"/>
                  <a:gd name="connsiteX9" fmla="*/ 85503 w 877555"/>
                  <a:gd name="connsiteY9" fmla="*/ 1624478 h 2388843"/>
                  <a:gd name="connsiteX10" fmla="*/ 203508 w 877555"/>
                  <a:gd name="connsiteY10" fmla="*/ 1577827 h 2388843"/>
                  <a:gd name="connsiteX11" fmla="*/ 91215 w 877555"/>
                  <a:gd name="connsiteY11" fmla="*/ 1533435 h 2388843"/>
                  <a:gd name="connsiteX12" fmla="*/ 92828 w 877555"/>
                  <a:gd name="connsiteY12" fmla="*/ 1507732 h 2388843"/>
                  <a:gd name="connsiteX13" fmla="*/ 98164 w 877555"/>
                  <a:gd name="connsiteY13" fmla="*/ 1250741 h 2388843"/>
                  <a:gd name="connsiteX14" fmla="*/ 246504 w 877555"/>
                  <a:gd name="connsiteY14" fmla="*/ 1192098 h 2388843"/>
                  <a:gd name="connsiteX15" fmla="*/ 98066 w 877555"/>
                  <a:gd name="connsiteY15" fmla="*/ 1133417 h 2388843"/>
                  <a:gd name="connsiteX16" fmla="*/ 92828 w 877555"/>
                  <a:gd name="connsiteY16" fmla="*/ 881111 h 2388843"/>
                  <a:gd name="connsiteX17" fmla="*/ 90652 w 877555"/>
                  <a:gd name="connsiteY17" fmla="*/ 846431 h 2388843"/>
                  <a:gd name="connsiteX18" fmla="*/ 203508 w 877555"/>
                  <a:gd name="connsiteY18" fmla="*/ 801816 h 2388843"/>
                  <a:gd name="connsiteX19" fmla="*/ 84911 w 877555"/>
                  <a:gd name="connsiteY19" fmla="*/ 754931 h 2388843"/>
                  <a:gd name="connsiteX20" fmla="*/ 73737 w 877555"/>
                  <a:gd name="connsiteY20" fmla="*/ 576851 h 2388843"/>
                  <a:gd name="connsiteX21" fmla="*/ 56283 w 877555"/>
                  <a:gd name="connsiteY21" fmla="*/ 411746 h 2388843"/>
                  <a:gd name="connsiteX22" fmla="*/ 120097 w 877555"/>
                  <a:gd name="connsiteY22" fmla="*/ 386518 h 2388843"/>
                  <a:gd name="connsiteX23" fmla="*/ 50716 w 877555"/>
                  <a:gd name="connsiteY23" fmla="*/ 359090 h 2388843"/>
                  <a:gd name="connsiteX24" fmla="*/ 42692 w 877555"/>
                  <a:gd name="connsiteY24" fmla="*/ 283182 h 2388843"/>
                  <a:gd name="connsiteX25" fmla="*/ 326 w 877555"/>
                  <a:gd name="connsiteY25" fmla="*/ 1643 h 2388843"/>
                  <a:gd name="connsiteX26" fmla="*/ 0 w 877555"/>
                  <a:gd name="connsiteY26" fmla="*/ 0 h 2388843"/>
                  <a:gd name="connsiteX27" fmla="*/ 108077 w 877555"/>
                  <a:gd name="connsiteY27" fmla="*/ 33549 h 2388843"/>
                  <a:gd name="connsiteX28" fmla="*/ 877555 w 877555"/>
                  <a:gd name="connsiteY28" fmla="*/ 1194421 h 238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77555" h="2388843">
                    <a:moveTo>
                      <a:pt x="877555" y="1194421"/>
                    </a:moveTo>
                    <a:cubicBezTo>
                      <a:pt x="877555" y="1716281"/>
                      <a:pt x="560267" y="2164034"/>
                      <a:pt x="108077" y="2355294"/>
                    </a:cubicBezTo>
                    <a:lnTo>
                      <a:pt x="0" y="2388843"/>
                    </a:lnTo>
                    <a:lnTo>
                      <a:pt x="325" y="2387199"/>
                    </a:lnTo>
                    <a:cubicBezTo>
                      <a:pt x="16263" y="2295546"/>
                      <a:pt x="30421" y="2201615"/>
                      <a:pt x="42691" y="2105661"/>
                    </a:cubicBezTo>
                    <a:lnTo>
                      <a:pt x="54993" y="1989294"/>
                    </a:lnTo>
                    <a:lnTo>
                      <a:pt x="120097" y="1963556"/>
                    </a:lnTo>
                    <a:lnTo>
                      <a:pt x="60216" y="1939884"/>
                    </a:lnTo>
                    <a:lnTo>
                      <a:pt x="73737" y="1811992"/>
                    </a:lnTo>
                    <a:lnTo>
                      <a:pt x="85503" y="1624478"/>
                    </a:lnTo>
                    <a:lnTo>
                      <a:pt x="203508" y="1577827"/>
                    </a:lnTo>
                    <a:lnTo>
                      <a:pt x="91215" y="1533435"/>
                    </a:lnTo>
                    <a:lnTo>
                      <a:pt x="92828" y="1507732"/>
                    </a:lnTo>
                    <a:lnTo>
                      <a:pt x="98164" y="1250741"/>
                    </a:lnTo>
                    <a:lnTo>
                      <a:pt x="246504" y="1192098"/>
                    </a:lnTo>
                    <a:lnTo>
                      <a:pt x="98066" y="1133417"/>
                    </a:lnTo>
                    <a:lnTo>
                      <a:pt x="92828" y="881111"/>
                    </a:lnTo>
                    <a:lnTo>
                      <a:pt x="90652" y="846431"/>
                    </a:lnTo>
                    <a:lnTo>
                      <a:pt x="203508" y="801816"/>
                    </a:lnTo>
                    <a:lnTo>
                      <a:pt x="84911" y="754931"/>
                    </a:lnTo>
                    <a:lnTo>
                      <a:pt x="73737" y="576851"/>
                    </a:lnTo>
                    <a:lnTo>
                      <a:pt x="56283" y="411746"/>
                    </a:lnTo>
                    <a:lnTo>
                      <a:pt x="120097" y="386518"/>
                    </a:lnTo>
                    <a:lnTo>
                      <a:pt x="50716" y="359090"/>
                    </a:lnTo>
                    <a:lnTo>
                      <a:pt x="42692" y="283182"/>
                    </a:lnTo>
                    <a:cubicBezTo>
                      <a:pt x="30421" y="187228"/>
                      <a:pt x="16264" y="93297"/>
                      <a:pt x="326" y="1643"/>
                    </a:cubicBezTo>
                    <a:lnTo>
                      <a:pt x="0" y="0"/>
                    </a:lnTo>
                    <a:lnTo>
                      <a:pt x="108077" y="33549"/>
                    </a:lnTo>
                    <a:cubicBezTo>
                      <a:pt x="560267" y="224809"/>
                      <a:pt x="877555" y="672562"/>
                      <a:pt x="877555" y="119442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2" name="四角形: 角を丸くする 731">
                <a:extLst>
                  <a:ext uri="{FF2B5EF4-FFF2-40B4-BE49-F238E27FC236}">
                    <a16:creationId xmlns:a16="http://schemas.microsoft.com/office/drawing/2014/main" id="{2055F918-28CE-41BC-AC58-921F1238FA8E}"/>
                  </a:ext>
                </a:extLst>
              </p:cNvPr>
              <p:cNvSpPr/>
              <p:nvPr/>
            </p:nvSpPr>
            <p:spPr bwMode="auto">
              <a:xfrm>
                <a:off x="6263881" y="2339742"/>
                <a:ext cx="467882" cy="626157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3" name="四角形: 角を丸くする 732">
                <a:extLst>
                  <a:ext uri="{FF2B5EF4-FFF2-40B4-BE49-F238E27FC236}">
                    <a16:creationId xmlns:a16="http://schemas.microsoft.com/office/drawing/2014/main" id="{BEF0D307-3FE8-4716-A516-778F2DF7064D}"/>
                  </a:ext>
                </a:extLst>
              </p:cNvPr>
              <p:cNvSpPr/>
              <p:nvPr/>
            </p:nvSpPr>
            <p:spPr bwMode="auto">
              <a:xfrm>
                <a:off x="7535968" y="2339742"/>
                <a:ext cx="467882" cy="626157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4" name="月 733">
                <a:extLst>
                  <a:ext uri="{FF2B5EF4-FFF2-40B4-BE49-F238E27FC236}">
                    <a16:creationId xmlns:a16="http://schemas.microsoft.com/office/drawing/2014/main" id="{2B4206BA-617B-4162-9D1E-C3B75AF18BB6}"/>
                  </a:ext>
                </a:extLst>
              </p:cNvPr>
              <p:cNvSpPr/>
              <p:nvPr/>
            </p:nvSpPr>
            <p:spPr bwMode="auto">
              <a:xfrm rot="16200000">
                <a:off x="6971279" y="2954377"/>
                <a:ext cx="329586" cy="979430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5" name="月 734">
                <a:extLst>
                  <a:ext uri="{FF2B5EF4-FFF2-40B4-BE49-F238E27FC236}">
                    <a16:creationId xmlns:a16="http://schemas.microsoft.com/office/drawing/2014/main" id="{A6AF9369-5279-4A34-B9C6-4964462671E3}"/>
                  </a:ext>
                </a:extLst>
              </p:cNvPr>
              <p:cNvSpPr/>
              <p:nvPr/>
            </p:nvSpPr>
            <p:spPr bwMode="auto">
              <a:xfrm rot="16200000">
                <a:off x="7092480" y="3052500"/>
                <a:ext cx="82482" cy="215320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6" name="月 735">
                <a:extLst>
                  <a:ext uri="{FF2B5EF4-FFF2-40B4-BE49-F238E27FC236}">
                    <a16:creationId xmlns:a16="http://schemas.microsoft.com/office/drawing/2014/main" id="{4E0B525D-6CF8-4633-BEC8-141703B4EFCF}"/>
                  </a:ext>
                </a:extLst>
              </p:cNvPr>
              <p:cNvSpPr/>
              <p:nvPr/>
            </p:nvSpPr>
            <p:spPr bwMode="auto">
              <a:xfrm rot="5400000">
                <a:off x="6452595" y="2020396"/>
                <a:ext cx="90451" cy="467881"/>
              </a:xfrm>
              <a:prstGeom prst="moon">
                <a:avLst>
                  <a:gd name="adj" fmla="val 60765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7" name="月 736">
                <a:extLst>
                  <a:ext uri="{FF2B5EF4-FFF2-40B4-BE49-F238E27FC236}">
                    <a16:creationId xmlns:a16="http://schemas.microsoft.com/office/drawing/2014/main" id="{3BA686D8-14D5-4C65-A9BF-3CF0B6546A12}"/>
                  </a:ext>
                </a:extLst>
              </p:cNvPr>
              <p:cNvSpPr/>
              <p:nvPr/>
            </p:nvSpPr>
            <p:spPr bwMode="auto">
              <a:xfrm rot="5400000">
                <a:off x="7724684" y="2020396"/>
                <a:ext cx="90451" cy="467881"/>
              </a:xfrm>
              <a:prstGeom prst="moon">
                <a:avLst>
                  <a:gd name="adj" fmla="val 60765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8" name="楕円 737">
                <a:extLst>
                  <a:ext uri="{FF2B5EF4-FFF2-40B4-BE49-F238E27FC236}">
                    <a16:creationId xmlns:a16="http://schemas.microsoft.com/office/drawing/2014/main" id="{399D24E9-42AD-4762-95EE-722BD8313A1E}"/>
                  </a:ext>
                </a:extLst>
              </p:cNvPr>
              <p:cNvSpPr/>
              <p:nvPr/>
            </p:nvSpPr>
            <p:spPr bwMode="auto">
              <a:xfrm>
                <a:off x="6183062" y="3023955"/>
                <a:ext cx="230723" cy="9496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9" name="楕円 738">
                <a:extLst>
                  <a:ext uri="{FF2B5EF4-FFF2-40B4-BE49-F238E27FC236}">
                    <a16:creationId xmlns:a16="http://schemas.microsoft.com/office/drawing/2014/main" id="{3C88247D-16F0-4D7E-A680-3E8F08C06A51}"/>
                  </a:ext>
                </a:extLst>
              </p:cNvPr>
              <p:cNvSpPr/>
              <p:nvPr/>
            </p:nvSpPr>
            <p:spPr bwMode="auto">
              <a:xfrm>
                <a:off x="7853657" y="3023955"/>
                <a:ext cx="230723" cy="9496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FE6372DC-CDF4-4C8D-BB2C-6E449050E58B}"/>
                </a:ext>
              </a:extLst>
            </p:cNvPr>
            <p:cNvGrpSpPr/>
            <p:nvPr/>
          </p:nvGrpSpPr>
          <p:grpSpPr>
            <a:xfrm>
              <a:off x="6898596" y="-2348472"/>
              <a:ext cx="2304727" cy="331071"/>
              <a:chOff x="3175846" y="-2191683"/>
              <a:chExt cx="2176814" cy="312697"/>
            </a:xfrm>
          </p:grpSpPr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D192C52A-0B31-4AAD-8A29-002BC642B103}"/>
                  </a:ext>
                </a:extLst>
              </p:cNvPr>
              <p:cNvGrpSpPr/>
              <p:nvPr/>
            </p:nvGrpSpPr>
            <p:grpSpPr>
              <a:xfrm rot="14400000">
                <a:off x="3577304" y="-2593141"/>
                <a:ext cx="312696" cy="1115612"/>
                <a:chOff x="7201406" y="2241999"/>
                <a:chExt cx="312696" cy="1115612"/>
              </a:xfrm>
            </p:grpSpPr>
            <p:sp>
              <p:nvSpPr>
                <p:cNvPr id="713" name="四角形: 角を丸くする 712">
                  <a:extLst>
                    <a:ext uri="{FF2B5EF4-FFF2-40B4-BE49-F238E27FC236}">
                      <a16:creationId xmlns:a16="http://schemas.microsoft.com/office/drawing/2014/main" id="{71F85C1C-1240-4A58-B83F-2595A64B5639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80FAFED9-784B-41EF-9EC2-C7C1BCA68A95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10" name="グループ化 709">
                <a:extLst>
                  <a:ext uri="{FF2B5EF4-FFF2-40B4-BE49-F238E27FC236}">
                    <a16:creationId xmlns:a16="http://schemas.microsoft.com/office/drawing/2014/main" id="{66D2410A-8E26-47F5-8E64-9A57E713C5CB}"/>
                  </a:ext>
                </a:extLst>
              </p:cNvPr>
              <p:cNvGrpSpPr/>
              <p:nvPr/>
            </p:nvGrpSpPr>
            <p:grpSpPr>
              <a:xfrm rot="7200000" flipH="1">
                <a:off x="4638506" y="-2593140"/>
                <a:ext cx="312696" cy="1115612"/>
                <a:chOff x="7201406" y="2241999"/>
                <a:chExt cx="312696" cy="1115612"/>
              </a:xfrm>
            </p:grpSpPr>
            <p:sp>
              <p:nvSpPr>
                <p:cNvPr id="711" name="四角形: 角を丸くする 710">
                  <a:extLst>
                    <a:ext uri="{FF2B5EF4-FFF2-40B4-BE49-F238E27FC236}">
                      <a16:creationId xmlns:a16="http://schemas.microsoft.com/office/drawing/2014/main" id="{01FD3F3C-F416-4996-8CE7-0B247F997577}"/>
                    </a:ext>
                  </a:extLst>
                </p:cNvPr>
                <p:cNvSpPr/>
                <p:nvPr/>
              </p:nvSpPr>
              <p:spPr bwMode="auto">
                <a:xfrm rot="233343">
                  <a:off x="7218199" y="2609908"/>
                  <a:ext cx="140950" cy="43627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CD0288B0-DF1D-4E4C-B614-DE161725EB4D}"/>
                    </a:ext>
                  </a:extLst>
                </p:cNvPr>
                <p:cNvSpPr/>
                <p:nvPr/>
              </p:nvSpPr>
              <p:spPr bwMode="auto">
                <a:xfrm>
                  <a:off x="7201406" y="2241999"/>
                  <a:ext cx="312696" cy="1115612"/>
                </a:xfrm>
                <a:custGeom>
                  <a:avLst/>
                  <a:gdLst>
                    <a:gd name="connsiteX0" fmla="*/ 35634 w 347114"/>
                    <a:gd name="connsiteY0" fmla="*/ 0 h 1115612"/>
                    <a:gd name="connsiteX1" fmla="*/ 207919 w 347114"/>
                    <a:gd name="connsiteY1" fmla="*/ 0 h 1115612"/>
                    <a:gd name="connsiteX2" fmla="*/ 207919 w 347114"/>
                    <a:gd name="connsiteY2" fmla="*/ 288757 h 1115612"/>
                    <a:gd name="connsiteX3" fmla="*/ 264416 w 347114"/>
                    <a:gd name="connsiteY3" fmla="*/ 341579 h 1115612"/>
                    <a:gd name="connsiteX4" fmla="*/ 343020 w 347114"/>
                    <a:gd name="connsiteY4" fmla="*/ 600995 h 1115612"/>
                    <a:gd name="connsiteX5" fmla="*/ 345964 w 347114"/>
                    <a:gd name="connsiteY5" fmla="*/ 666009 h 1115612"/>
                    <a:gd name="connsiteX6" fmla="*/ 347114 w 347114"/>
                    <a:gd name="connsiteY6" fmla="*/ 671708 h 1115612"/>
                    <a:gd name="connsiteX7" fmla="*/ 347114 w 347114"/>
                    <a:gd name="connsiteY7" fmla="*/ 691422 h 1115612"/>
                    <a:gd name="connsiteX8" fmla="*/ 347114 w 347114"/>
                    <a:gd name="connsiteY8" fmla="*/ 868084 h 1115612"/>
                    <a:gd name="connsiteX9" fmla="*/ 345274 w 347114"/>
                    <a:gd name="connsiteY9" fmla="*/ 877200 h 1115612"/>
                    <a:gd name="connsiteX10" fmla="*/ 345517 w 347114"/>
                    <a:gd name="connsiteY10" fmla="*/ 880694 h 1115612"/>
                    <a:gd name="connsiteX11" fmla="*/ 343142 w 347114"/>
                    <a:gd name="connsiteY11" fmla="*/ 887758 h 1115612"/>
                    <a:gd name="connsiteX12" fmla="*/ 342533 w 347114"/>
                    <a:gd name="connsiteY12" fmla="*/ 890772 h 1115612"/>
                    <a:gd name="connsiteX13" fmla="*/ 341725 w 347114"/>
                    <a:gd name="connsiteY13" fmla="*/ 891972 h 1115612"/>
                    <a:gd name="connsiteX14" fmla="*/ 338140 w 347114"/>
                    <a:gd name="connsiteY14" fmla="*/ 902635 h 1115612"/>
                    <a:gd name="connsiteX15" fmla="*/ 239952 w 347114"/>
                    <a:gd name="connsiteY15" fmla="*/ 1072701 h 1115612"/>
                    <a:gd name="connsiteX16" fmla="*/ 160326 w 347114"/>
                    <a:gd name="connsiteY16" fmla="*/ 1094037 h 1115612"/>
                    <a:gd name="connsiteX17" fmla="*/ 158070 w 347114"/>
                    <a:gd name="connsiteY17" fmla="*/ 1092046 h 1115612"/>
                    <a:gd name="connsiteX18" fmla="*/ 147272 w 347114"/>
                    <a:gd name="connsiteY18" fmla="*/ 1104289 h 1115612"/>
                    <a:gd name="connsiteX19" fmla="*/ 85535 w 347114"/>
                    <a:gd name="connsiteY19" fmla="*/ 1108106 h 1115612"/>
                    <a:gd name="connsiteX20" fmla="*/ 65054 w 347114"/>
                    <a:gd name="connsiteY20" fmla="*/ 1031672 h 1115612"/>
                    <a:gd name="connsiteX21" fmla="*/ 155355 w 347114"/>
                    <a:gd name="connsiteY21" fmla="*/ 875267 h 1115612"/>
                    <a:gd name="connsiteX22" fmla="*/ 155355 w 347114"/>
                    <a:gd name="connsiteY22" fmla="*/ 744102 h 1115612"/>
                    <a:gd name="connsiteX23" fmla="*/ 117565 w 347114"/>
                    <a:gd name="connsiteY23" fmla="*/ 736424 h 1115612"/>
                    <a:gd name="connsiteX24" fmla="*/ 54220 w 347114"/>
                    <a:gd name="connsiteY24" fmla="*/ 696185 h 1115612"/>
                    <a:gd name="connsiteX25" fmla="*/ 35212 w 347114"/>
                    <a:gd name="connsiteY25" fmla="*/ 272529 h 1115612"/>
                    <a:gd name="connsiteX26" fmla="*/ 35634 w 347114"/>
                    <a:gd name="connsiteY26" fmla="*/ 272388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82353 w 311902"/>
                    <a:gd name="connsiteY23" fmla="*/ 736424 h 1115612"/>
                    <a:gd name="connsiteX24" fmla="*/ 0 w 311902"/>
                    <a:gd name="connsiteY24" fmla="*/ 272529 h 1115612"/>
                    <a:gd name="connsiteX25" fmla="*/ 422 w 311902"/>
                    <a:gd name="connsiteY25" fmla="*/ 272388 h 1115612"/>
                    <a:gd name="connsiteX26" fmla="*/ 422 w 311902"/>
                    <a:gd name="connsiteY26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272388 h 1115612"/>
                    <a:gd name="connsiteX25" fmla="*/ 422 w 311902"/>
                    <a:gd name="connsiteY25" fmla="*/ 0 h 1115612"/>
                    <a:gd name="connsiteX0" fmla="*/ 422 w 311902"/>
                    <a:gd name="connsiteY0" fmla="*/ 0 h 1115612"/>
                    <a:gd name="connsiteX1" fmla="*/ 172707 w 311902"/>
                    <a:gd name="connsiteY1" fmla="*/ 0 h 1115612"/>
                    <a:gd name="connsiteX2" fmla="*/ 172707 w 311902"/>
                    <a:gd name="connsiteY2" fmla="*/ 288757 h 1115612"/>
                    <a:gd name="connsiteX3" fmla="*/ 229204 w 311902"/>
                    <a:gd name="connsiteY3" fmla="*/ 341579 h 1115612"/>
                    <a:gd name="connsiteX4" fmla="*/ 307808 w 311902"/>
                    <a:gd name="connsiteY4" fmla="*/ 600995 h 1115612"/>
                    <a:gd name="connsiteX5" fmla="*/ 310752 w 311902"/>
                    <a:gd name="connsiteY5" fmla="*/ 666009 h 1115612"/>
                    <a:gd name="connsiteX6" fmla="*/ 311902 w 311902"/>
                    <a:gd name="connsiteY6" fmla="*/ 671708 h 1115612"/>
                    <a:gd name="connsiteX7" fmla="*/ 311902 w 311902"/>
                    <a:gd name="connsiteY7" fmla="*/ 691422 h 1115612"/>
                    <a:gd name="connsiteX8" fmla="*/ 311902 w 311902"/>
                    <a:gd name="connsiteY8" fmla="*/ 868084 h 1115612"/>
                    <a:gd name="connsiteX9" fmla="*/ 310062 w 311902"/>
                    <a:gd name="connsiteY9" fmla="*/ 877200 h 1115612"/>
                    <a:gd name="connsiteX10" fmla="*/ 310305 w 311902"/>
                    <a:gd name="connsiteY10" fmla="*/ 880694 h 1115612"/>
                    <a:gd name="connsiteX11" fmla="*/ 307930 w 311902"/>
                    <a:gd name="connsiteY11" fmla="*/ 887758 h 1115612"/>
                    <a:gd name="connsiteX12" fmla="*/ 307321 w 311902"/>
                    <a:gd name="connsiteY12" fmla="*/ 890772 h 1115612"/>
                    <a:gd name="connsiteX13" fmla="*/ 306513 w 311902"/>
                    <a:gd name="connsiteY13" fmla="*/ 891972 h 1115612"/>
                    <a:gd name="connsiteX14" fmla="*/ 302928 w 311902"/>
                    <a:gd name="connsiteY14" fmla="*/ 902635 h 1115612"/>
                    <a:gd name="connsiteX15" fmla="*/ 204740 w 311902"/>
                    <a:gd name="connsiteY15" fmla="*/ 1072701 h 1115612"/>
                    <a:gd name="connsiteX16" fmla="*/ 125114 w 311902"/>
                    <a:gd name="connsiteY16" fmla="*/ 1094037 h 1115612"/>
                    <a:gd name="connsiteX17" fmla="*/ 122858 w 311902"/>
                    <a:gd name="connsiteY17" fmla="*/ 1092046 h 1115612"/>
                    <a:gd name="connsiteX18" fmla="*/ 112060 w 311902"/>
                    <a:gd name="connsiteY18" fmla="*/ 1104289 h 1115612"/>
                    <a:gd name="connsiteX19" fmla="*/ 50323 w 311902"/>
                    <a:gd name="connsiteY19" fmla="*/ 1108106 h 1115612"/>
                    <a:gd name="connsiteX20" fmla="*/ 29842 w 311902"/>
                    <a:gd name="connsiteY20" fmla="*/ 1031672 h 1115612"/>
                    <a:gd name="connsiteX21" fmla="*/ 120143 w 311902"/>
                    <a:gd name="connsiteY21" fmla="*/ 875267 h 1115612"/>
                    <a:gd name="connsiteX22" fmla="*/ 120143 w 311902"/>
                    <a:gd name="connsiteY22" fmla="*/ 744102 h 1115612"/>
                    <a:gd name="connsiteX23" fmla="*/ 0 w 311902"/>
                    <a:gd name="connsiteY23" fmla="*/ 272529 h 1115612"/>
                    <a:gd name="connsiteX24" fmla="*/ 422 w 311902"/>
                    <a:gd name="connsiteY24" fmla="*/ 0 h 1115612"/>
                    <a:gd name="connsiteX0" fmla="*/ 1216 w 312696"/>
                    <a:gd name="connsiteY0" fmla="*/ 0 h 1115612"/>
                    <a:gd name="connsiteX1" fmla="*/ 173501 w 312696"/>
                    <a:gd name="connsiteY1" fmla="*/ 0 h 1115612"/>
                    <a:gd name="connsiteX2" fmla="*/ 173501 w 312696"/>
                    <a:gd name="connsiteY2" fmla="*/ 288757 h 1115612"/>
                    <a:gd name="connsiteX3" fmla="*/ 229998 w 312696"/>
                    <a:gd name="connsiteY3" fmla="*/ 341579 h 1115612"/>
                    <a:gd name="connsiteX4" fmla="*/ 308602 w 312696"/>
                    <a:gd name="connsiteY4" fmla="*/ 600995 h 1115612"/>
                    <a:gd name="connsiteX5" fmla="*/ 311546 w 312696"/>
                    <a:gd name="connsiteY5" fmla="*/ 666009 h 1115612"/>
                    <a:gd name="connsiteX6" fmla="*/ 312696 w 312696"/>
                    <a:gd name="connsiteY6" fmla="*/ 671708 h 1115612"/>
                    <a:gd name="connsiteX7" fmla="*/ 312696 w 312696"/>
                    <a:gd name="connsiteY7" fmla="*/ 691422 h 1115612"/>
                    <a:gd name="connsiteX8" fmla="*/ 312696 w 312696"/>
                    <a:gd name="connsiteY8" fmla="*/ 868084 h 1115612"/>
                    <a:gd name="connsiteX9" fmla="*/ 310856 w 312696"/>
                    <a:gd name="connsiteY9" fmla="*/ 877200 h 1115612"/>
                    <a:gd name="connsiteX10" fmla="*/ 311099 w 312696"/>
                    <a:gd name="connsiteY10" fmla="*/ 880694 h 1115612"/>
                    <a:gd name="connsiteX11" fmla="*/ 308724 w 312696"/>
                    <a:gd name="connsiteY11" fmla="*/ 887758 h 1115612"/>
                    <a:gd name="connsiteX12" fmla="*/ 308115 w 312696"/>
                    <a:gd name="connsiteY12" fmla="*/ 890772 h 1115612"/>
                    <a:gd name="connsiteX13" fmla="*/ 307307 w 312696"/>
                    <a:gd name="connsiteY13" fmla="*/ 891972 h 1115612"/>
                    <a:gd name="connsiteX14" fmla="*/ 303722 w 312696"/>
                    <a:gd name="connsiteY14" fmla="*/ 902635 h 1115612"/>
                    <a:gd name="connsiteX15" fmla="*/ 205534 w 312696"/>
                    <a:gd name="connsiteY15" fmla="*/ 1072701 h 1115612"/>
                    <a:gd name="connsiteX16" fmla="*/ 125908 w 312696"/>
                    <a:gd name="connsiteY16" fmla="*/ 1094037 h 1115612"/>
                    <a:gd name="connsiteX17" fmla="*/ 123652 w 312696"/>
                    <a:gd name="connsiteY17" fmla="*/ 1092046 h 1115612"/>
                    <a:gd name="connsiteX18" fmla="*/ 112854 w 312696"/>
                    <a:gd name="connsiteY18" fmla="*/ 1104289 h 1115612"/>
                    <a:gd name="connsiteX19" fmla="*/ 51117 w 312696"/>
                    <a:gd name="connsiteY19" fmla="*/ 1108106 h 1115612"/>
                    <a:gd name="connsiteX20" fmla="*/ 30636 w 312696"/>
                    <a:gd name="connsiteY20" fmla="*/ 1031672 h 1115612"/>
                    <a:gd name="connsiteX21" fmla="*/ 120937 w 312696"/>
                    <a:gd name="connsiteY21" fmla="*/ 875267 h 1115612"/>
                    <a:gd name="connsiteX22" fmla="*/ 120937 w 312696"/>
                    <a:gd name="connsiteY22" fmla="*/ 744102 h 1115612"/>
                    <a:gd name="connsiteX23" fmla="*/ 794 w 312696"/>
                    <a:gd name="connsiteY23" fmla="*/ 272529 h 1115612"/>
                    <a:gd name="connsiteX24" fmla="*/ 1216 w 312696"/>
                    <a:gd name="connsiteY24" fmla="*/ 0 h 111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2696" h="1115612">
                      <a:moveTo>
                        <a:pt x="1216" y="0"/>
                      </a:moveTo>
                      <a:lnTo>
                        <a:pt x="173501" y="0"/>
                      </a:lnTo>
                      <a:lnTo>
                        <a:pt x="173501" y="288757"/>
                      </a:lnTo>
                      <a:lnTo>
                        <a:pt x="229998" y="341579"/>
                      </a:lnTo>
                      <a:cubicBezTo>
                        <a:pt x="272814" y="405331"/>
                        <a:pt x="299054" y="497964"/>
                        <a:pt x="308602" y="600995"/>
                      </a:cubicBezTo>
                      <a:lnTo>
                        <a:pt x="311546" y="666009"/>
                      </a:lnTo>
                      <a:lnTo>
                        <a:pt x="312696" y="671708"/>
                      </a:lnTo>
                      <a:lnTo>
                        <a:pt x="312696" y="691422"/>
                      </a:lnTo>
                      <a:lnTo>
                        <a:pt x="312696" y="868084"/>
                      </a:lnTo>
                      <a:lnTo>
                        <a:pt x="310856" y="877200"/>
                      </a:lnTo>
                      <a:lnTo>
                        <a:pt x="311099" y="880694"/>
                      </a:lnTo>
                      <a:lnTo>
                        <a:pt x="308724" y="887758"/>
                      </a:lnTo>
                      <a:lnTo>
                        <a:pt x="308115" y="890772"/>
                      </a:lnTo>
                      <a:lnTo>
                        <a:pt x="307307" y="891972"/>
                      </a:lnTo>
                      <a:lnTo>
                        <a:pt x="303722" y="902635"/>
                      </a:lnTo>
                      <a:lnTo>
                        <a:pt x="205534" y="1072701"/>
                      </a:lnTo>
                      <a:cubicBezTo>
                        <a:pt x="189437" y="1100581"/>
                        <a:pt x="153788" y="1110133"/>
                        <a:pt x="125908" y="1094037"/>
                      </a:cubicBezTo>
                      <a:lnTo>
                        <a:pt x="123652" y="1092046"/>
                      </a:lnTo>
                      <a:lnTo>
                        <a:pt x="112854" y="1104289"/>
                      </a:lnTo>
                      <a:cubicBezTo>
                        <a:pt x="95456" y="1117435"/>
                        <a:pt x="71189" y="1119695"/>
                        <a:pt x="51117" y="1108106"/>
                      </a:cubicBezTo>
                      <a:cubicBezTo>
                        <a:pt x="24354" y="1092655"/>
                        <a:pt x="15185" y="1058435"/>
                        <a:pt x="30636" y="1031672"/>
                      </a:cubicBezTo>
                      <a:lnTo>
                        <a:pt x="120937" y="875267"/>
                      </a:lnTo>
                      <a:lnTo>
                        <a:pt x="120937" y="744102"/>
                      </a:lnTo>
                      <a:cubicBezTo>
                        <a:pt x="80889" y="586911"/>
                        <a:pt x="2742" y="515445"/>
                        <a:pt x="794" y="272529"/>
                      </a:cubicBezTo>
                      <a:cubicBezTo>
                        <a:pt x="-1154" y="29613"/>
                        <a:pt x="1075" y="90843"/>
                        <a:pt x="121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704" name="フリーフォーム: 図形 703">
              <a:extLst>
                <a:ext uri="{FF2B5EF4-FFF2-40B4-BE49-F238E27FC236}">
                  <a16:creationId xmlns:a16="http://schemas.microsoft.com/office/drawing/2014/main" id="{BF024017-5593-4F5A-8767-D4FD1781E5C8}"/>
                </a:ext>
              </a:extLst>
            </p:cNvPr>
            <p:cNvSpPr/>
            <p:nvPr/>
          </p:nvSpPr>
          <p:spPr bwMode="auto">
            <a:xfrm>
              <a:off x="6524013" y="-1976234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5" name="フリーフォーム: 図形 704">
              <a:extLst>
                <a:ext uri="{FF2B5EF4-FFF2-40B4-BE49-F238E27FC236}">
                  <a16:creationId xmlns:a16="http://schemas.microsoft.com/office/drawing/2014/main" id="{2FEA90B0-5E82-4417-81DC-D7864E3948CA}"/>
                </a:ext>
              </a:extLst>
            </p:cNvPr>
            <p:cNvSpPr/>
            <p:nvPr/>
          </p:nvSpPr>
          <p:spPr bwMode="auto">
            <a:xfrm flipH="1">
              <a:off x="8384999" y="-1976234"/>
              <a:ext cx="1192910" cy="2526244"/>
            </a:xfrm>
            <a:custGeom>
              <a:avLst/>
              <a:gdLst>
                <a:gd name="connsiteX0" fmla="*/ 481194 w 1126703"/>
                <a:gd name="connsiteY0" fmla="*/ 0 h 2386037"/>
                <a:gd name="connsiteX1" fmla="*/ 678414 w 1126703"/>
                <a:gd name="connsiteY1" fmla="*/ 229009 h 2386037"/>
                <a:gd name="connsiteX2" fmla="*/ 336277 w 1126703"/>
                <a:gd name="connsiteY2" fmla="*/ 1318544 h 2386037"/>
                <a:gd name="connsiteX3" fmla="*/ 1014080 w 1126703"/>
                <a:gd name="connsiteY3" fmla="*/ 2066490 h 2386037"/>
                <a:gd name="connsiteX4" fmla="*/ 1126703 w 1126703"/>
                <a:gd name="connsiteY4" fmla="*/ 2098728 h 2386037"/>
                <a:gd name="connsiteX5" fmla="*/ 1120654 w 1126703"/>
                <a:gd name="connsiteY5" fmla="*/ 2103718 h 2386037"/>
                <a:gd name="connsiteX6" fmla="*/ 1034920 w 1126703"/>
                <a:gd name="connsiteY6" fmla="*/ 2310699 h 2386037"/>
                <a:gd name="connsiteX7" fmla="*/ 1034920 w 1126703"/>
                <a:gd name="connsiteY7" fmla="*/ 2386037 h 2386037"/>
                <a:gd name="connsiteX8" fmla="*/ 910567 w 1126703"/>
                <a:gd name="connsiteY8" fmla="*/ 2350442 h 2386037"/>
                <a:gd name="connsiteX9" fmla="*/ 43544 w 1126703"/>
                <a:gd name="connsiteY9" fmla="*/ 1393695 h 2386037"/>
                <a:gd name="connsiteX10" fmla="*/ 481194 w 1126703"/>
                <a:gd name="connsiteY10" fmla="*/ 0 h 2386037"/>
                <a:gd name="connsiteX0" fmla="*/ 1034920 w 1126703"/>
                <a:gd name="connsiteY0" fmla="*/ 2310699 h 2402139"/>
                <a:gd name="connsiteX1" fmla="*/ 1034920 w 1126703"/>
                <a:gd name="connsiteY1" fmla="*/ 2386037 h 2402139"/>
                <a:gd name="connsiteX2" fmla="*/ 910567 w 1126703"/>
                <a:gd name="connsiteY2" fmla="*/ 2350442 h 2402139"/>
                <a:gd name="connsiteX3" fmla="*/ 43544 w 1126703"/>
                <a:gd name="connsiteY3" fmla="*/ 1393695 h 2402139"/>
                <a:gd name="connsiteX4" fmla="*/ 481194 w 1126703"/>
                <a:gd name="connsiteY4" fmla="*/ 0 h 2402139"/>
                <a:gd name="connsiteX5" fmla="*/ 678414 w 1126703"/>
                <a:gd name="connsiteY5" fmla="*/ 229009 h 2402139"/>
                <a:gd name="connsiteX6" fmla="*/ 336277 w 1126703"/>
                <a:gd name="connsiteY6" fmla="*/ 1318544 h 2402139"/>
                <a:gd name="connsiteX7" fmla="*/ 1014080 w 1126703"/>
                <a:gd name="connsiteY7" fmla="*/ 2066490 h 2402139"/>
                <a:gd name="connsiteX8" fmla="*/ 1126703 w 1126703"/>
                <a:gd name="connsiteY8" fmla="*/ 2098728 h 2402139"/>
                <a:gd name="connsiteX9" fmla="*/ 1120654 w 1126703"/>
                <a:gd name="connsiteY9" fmla="*/ 2103718 h 2402139"/>
                <a:gd name="connsiteX10" fmla="*/ 1126360 w 1126703"/>
                <a:gd name="connsiteY10" fmla="*/ 2402139 h 2402139"/>
                <a:gd name="connsiteX0" fmla="*/ 1034920 w 1126703"/>
                <a:gd name="connsiteY0" fmla="*/ 2310699 h 2386037"/>
                <a:gd name="connsiteX1" fmla="*/ 1034920 w 1126703"/>
                <a:gd name="connsiteY1" fmla="*/ 2386037 h 2386037"/>
                <a:gd name="connsiteX2" fmla="*/ 910567 w 1126703"/>
                <a:gd name="connsiteY2" fmla="*/ 2350442 h 2386037"/>
                <a:gd name="connsiteX3" fmla="*/ 43544 w 1126703"/>
                <a:gd name="connsiteY3" fmla="*/ 1393695 h 2386037"/>
                <a:gd name="connsiteX4" fmla="*/ 481194 w 1126703"/>
                <a:gd name="connsiteY4" fmla="*/ 0 h 2386037"/>
                <a:gd name="connsiteX5" fmla="*/ 678414 w 1126703"/>
                <a:gd name="connsiteY5" fmla="*/ 229009 h 2386037"/>
                <a:gd name="connsiteX6" fmla="*/ 336277 w 1126703"/>
                <a:gd name="connsiteY6" fmla="*/ 1318544 h 2386037"/>
                <a:gd name="connsiteX7" fmla="*/ 1014080 w 1126703"/>
                <a:gd name="connsiteY7" fmla="*/ 2066490 h 2386037"/>
                <a:gd name="connsiteX8" fmla="*/ 1126703 w 1126703"/>
                <a:gd name="connsiteY8" fmla="*/ 2098728 h 2386037"/>
                <a:gd name="connsiteX9" fmla="*/ 1120654 w 1126703"/>
                <a:gd name="connsiteY9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  <a:gd name="connsiteX8" fmla="*/ 1120654 w 1126703"/>
                <a:gd name="connsiteY8" fmla="*/ 2103718 h 2386037"/>
                <a:gd name="connsiteX0" fmla="*/ 1034920 w 1126703"/>
                <a:gd name="connsiteY0" fmla="*/ 2386037 h 2386037"/>
                <a:gd name="connsiteX1" fmla="*/ 910567 w 1126703"/>
                <a:gd name="connsiteY1" fmla="*/ 2350442 h 2386037"/>
                <a:gd name="connsiteX2" fmla="*/ 43544 w 1126703"/>
                <a:gd name="connsiteY2" fmla="*/ 1393695 h 2386037"/>
                <a:gd name="connsiteX3" fmla="*/ 481194 w 1126703"/>
                <a:gd name="connsiteY3" fmla="*/ 0 h 2386037"/>
                <a:gd name="connsiteX4" fmla="*/ 678414 w 1126703"/>
                <a:gd name="connsiteY4" fmla="*/ 229009 h 2386037"/>
                <a:gd name="connsiteX5" fmla="*/ 336277 w 1126703"/>
                <a:gd name="connsiteY5" fmla="*/ 1318544 h 2386037"/>
                <a:gd name="connsiteX6" fmla="*/ 1014080 w 1126703"/>
                <a:gd name="connsiteY6" fmla="*/ 2066490 h 2386037"/>
                <a:gd name="connsiteX7" fmla="*/ 1126703 w 1126703"/>
                <a:gd name="connsiteY7" fmla="*/ 2098728 h 238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6703" h="2386037">
                  <a:moveTo>
                    <a:pt x="1034920" y="2386037"/>
                  </a:moveTo>
                  <a:lnTo>
                    <a:pt x="910567" y="2350442"/>
                  </a:lnTo>
                  <a:cubicBezTo>
                    <a:pt x="485424" y="2195549"/>
                    <a:pt x="158107" y="1839935"/>
                    <a:pt x="43544" y="1393695"/>
                  </a:cubicBezTo>
                  <a:cubicBezTo>
                    <a:pt x="-87385" y="883707"/>
                    <a:pt x="82224" y="343589"/>
                    <a:pt x="481194" y="0"/>
                  </a:cubicBezTo>
                  <a:lnTo>
                    <a:pt x="678414" y="229009"/>
                  </a:lnTo>
                  <a:cubicBezTo>
                    <a:pt x="366515" y="497613"/>
                    <a:pt x="233922" y="919855"/>
                    <a:pt x="336277" y="1318544"/>
                  </a:cubicBezTo>
                  <a:cubicBezTo>
                    <a:pt x="425838" y="1667396"/>
                    <a:pt x="681721" y="1945401"/>
                    <a:pt x="1014080" y="2066490"/>
                  </a:cubicBezTo>
                  <a:lnTo>
                    <a:pt x="1126703" y="2098728"/>
                  </a:lnTo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6D5806A3-C04D-4FEE-8D37-FAC0A88D2B6F}"/>
                </a:ext>
              </a:extLst>
            </p:cNvPr>
            <p:cNvGrpSpPr/>
            <p:nvPr/>
          </p:nvGrpSpPr>
          <p:grpSpPr>
            <a:xfrm>
              <a:off x="7244816" y="-1078836"/>
              <a:ext cx="1596218" cy="200415"/>
              <a:chOff x="10584442" y="10254583"/>
              <a:chExt cx="1596218" cy="200415"/>
            </a:xfrm>
          </p:grpSpPr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88DB2905-237B-4FEA-A91A-20D539A1D8A8}"/>
                  </a:ext>
                </a:extLst>
              </p:cNvPr>
              <p:cNvSpPr/>
              <p:nvPr/>
            </p:nvSpPr>
            <p:spPr bwMode="auto">
              <a:xfrm>
                <a:off x="10584442" y="10254583"/>
                <a:ext cx="316058" cy="200415"/>
              </a:xfrm>
              <a:custGeom>
                <a:avLst/>
                <a:gdLst>
                  <a:gd name="connsiteX0" fmla="*/ 158029 w 316058"/>
                  <a:gd name="connsiteY0" fmla="*/ 0 h 200415"/>
                  <a:gd name="connsiteX1" fmla="*/ 316058 w 316058"/>
                  <a:gd name="connsiteY1" fmla="*/ 158029 h 200415"/>
                  <a:gd name="connsiteX2" fmla="*/ 307501 w 316058"/>
                  <a:gd name="connsiteY2" fmla="*/ 200415 h 200415"/>
                  <a:gd name="connsiteX3" fmla="*/ 283179 w 316058"/>
                  <a:gd name="connsiteY3" fmla="*/ 168206 h 200415"/>
                  <a:gd name="connsiteX4" fmla="*/ 158029 w 316058"/>
                  <a:gd name="connsiteY4" fmla="*/ 121920 h 200415"/>
                  <a:gd name="connsiteX5" fmla="*/ 32879 w 316058"/>
                  <a:gd name="connsiteY5" fmla="*/ 168206 h 200415"/>
                  <a:gd name="connsiteX6" fmla="*/ 8558 w 316058"/>
                  <a:gd name="connsiteY6" fmla="*/ 200415 h 200415"/>
                  <a:gd name="connsiteX7" fmla="*/ 0 w 316058"/>
                  <a:gd name="connsiteY7" fmla="*/ 158029 h 200415"/>
                  <a:gd name="connsiteX8" fmla="*/ 158029 w 316058"/>
                  <a:gd name="connsiteY8" fmla="*/ 0 h 200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058" h="200415">
                    <a:moveTo>
                      <a:pt x="158029" y="0"/>
                    </a:moveTo>
                    <a:cubicBezTo>
                      <a:pt x="245306" y="0"/>
                      <a:pt x="316058" y="70752"/>
                      <a:pt x="316058" y="158029"/>
                    </a:cubicBezTo>
                    <a:lnTo>
                      <a:pt x="307501" y="200415"/>
                    </a:lnTo>
                    <a:lnTo>
                      <a:pt x="283179" y="168206"/>
                    </a:lnTo>
                    <a:cubicBezTo>
                      <a:pt x="251150" y="139608"/>
                      <a:pt x="206903" y="121920"/>
                      <a:pt x="158029" y="121920"/>
                    </a:cubicBezTo>
                    <a:cubicBezTo>
                      <a:pt x="109155" y="121920"/>
                      <a:pt x="64908" y="139608"/>
                      <a:pt x="32879" y="168206"/>
                    </a:cubicBezTo>
                    <a:lnTo>
                      <a:pt x="8558" y="200415"/>
                    </a:lnTo>
                    <a:lnTo>
                      <a:pt x="0" y="158029"/>
                    </a:lnTo>
                    <a:cubicBezTo>
                      <a:pt x="0" y="70752"/>
                      <a:pt x="70752" y="0"/>
                      <a:pt x="15802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6D94FE39-637E-49A7-98FF-C845DAE93DC6}"/>
                  </a:ext>
                </a:extLst>
              </p:cNvPr>
              <p:cNvSpPr/>
              <p:nvPr/>
            </p:nvSpPr>
            <p:spPr bwMode="auto">
              <a:xfrm>
                <a:off x="11864602" y="10254583"/>
                <a:ext cx="316058" cy="200415"/>
              </a:xfrm>
              <a:custGeom>
                <a:avLst/>
                <a:gdLst>
                  <a:gd name="connsiteX0" fmla="*/ 158029 w 316058"/>
                  <a:gd name="connsiteY0" fmla="*/ 0 h 200415"/>
                  <a:gd name="connsiteX1" fmla="*/ 316058 w 316058"/>
                  <a:gd name="connsiteY1" fmla="*/ 158029 h 200415"/>
                  <a:gd name="connsiteX2" fmla="*/ 307501 w 316058"/>
                  <a:gd name="connsiteY2" fmla="*/ 200415 h 200415"/>
                  <a:gd name="connsiteX3" fmla="*/ 283179 w 316058"/>
                  <a:gd name="connsiteY3" fmla="*/ 168206 h 200415"/>
                  <a:gd name="connsiteX4" fmla="*/ 158029 w 316058"/>
                  <a:gd name="connsiteY4" fmla="*/ 121920 h 200415"/>
                  <a:gd name="connsiteX5" fmla="*/ 32879 w 316058"/>
                  <a:gd name="connsiteY5" fmla="*/ 168206 h 200415"/>
                  <a:gd name="connsiteX6" fmla="*/ 8558 w 316058"/>
                  <a:gd name="connsiteY6" fmla="*/ 200415 h 200415"/>
                  <a:gd name="connsiteX7" fmla="*/ 0 w 316058"/>
                  <a:gd name="connsiteY7" fmla="*/ 158029 h 200415"/>
                  <a:gd name="connsiteX8" fmla="*/ 158029 w 316058"/>
                  <a:gd name="connsiteY8" fmla="*/ 0 h 200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058" h="200415">
                    <a:moveTo>
                      <a:pt x="158029" y="0"/>
                    </a:moveTo>
                    <a:cubicBezTo>
                      <a:pt x="245306" y="0"/>
                      <a:pt x="316058" y="70752"/>
                      <a:pt x="316058" y="158029"/>
                    </a:cubicBezTo>
                    <a:lnTo>
                      <a:pt x="307501" y="200415"/>
                    </a:lnTo>
                    <a:lnTo>
                      <a:pt x="283179" y="168206"/>
                    </a:lnTo>
                    <a:cubicBezTo>
                      <a:pt x="251150" y="139608"/>
                      <a:pt x="206903" y="121920"/>
                      <a:pt x="158029" y="121920"/>
                    </a:cubicBezTo>
                    <a:cubicBezTo>
                      <a:pt x="109155" y="121920"/>
                      <a:pt x="64908" y="139608"/>
                      <a:pt x="32879" y="168206"/>
                    </a:cubicBezTo>
                    <a:lnTo>
                      <a:pt x="8558" y="200415"/>
                    </a:lnTo>
                    <a:lnTo>
                      <a:pt x="0" y="158029"/>
                    </a:lnTo>
                    <a:cubicBezTo>
                      <a:pt x="0" y="70752"/>
                      <a:pt x="70752" y="0"/>
                      <a:pt x="15802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ＭＳ Ｐゴシック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pptx883_ＯＫポーズの女子高生のイラスト</dc:title>
  <dc:subject>pptx883_ＯＫポーズの女子高生のイラスト</dc:subject>
  <dc:creator>digipot.net</dc:creator>
  <cp:revision>1</cp:revision>
  <dcterms:created xsi:type="dcterms:W3CDTF">2018-05-20T00:31:01Z</dcterms:created>
  <dcterms:modified xsi:type="dcterms:W3CDTF">2018-11-14T01:15:40Z</dcterms:modified>
  <cp:version>1</cp:version>
</cp:coreProperties>
</file>